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9144000" cy="6858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96"/>
      </p:cViewPr>
      <p:guideLst>
        <p:guide orient="horz" pos="2160"/>
        <p:guide pos="2880"/>
      </p:guideLst>
    </p:cSldViewPr>
  </p:slideViewPr>
  <p:notesTextViewPr>
    <p:cViewPr>
      <p:scale>
        <a:sx n="1" d="1"/>
        <a:sy n="1" d="1"/>
      </p:scale>
      <p:origin x="0" y="0"/>
    </p:cViewPr>
  </p:notesTextViewPr>
  <p:notesViewPr>
    <p:cSldViewPr>
      <p:cViewPr varScale="1">
        <p:scale>
          <a:sx n="134" d="100"/>
          <a:sy n="134" d="100"/>
        </p:scale>
        <p:origin x="-918" y="-72"/>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之和 日浦" userId="15b97bb28b78cb9b" providerId="LiveId" clId="{CB068224-910D-4025-9DD9-89F2CA35EAEA}"/>
    <pc:docChg chg="modSld">
      <pc:chgData name="之和 日浦" userId="15b97bb28b78cb9b" providerId="LiveId" clId="{CB068224-910D-4025-9DD9-89F2CA35EAEA}" dt="2023-05-22T00:46:51.959" v="12" actId="20577"/>
      <pc:docMkLst>
        <pc:docMk/>
      </pc:docMkLst>
      <pc:sldChg chg="modSp mod">
        <pc:chgData name="之和 日浦" userId="15b97bb28b78cb9b" providerId="LiveId" clId="{CB068224-910D-4025-9DD9-89F2CA35EAEA}" dt="2023-05-22T00:44:52.056" v="4" actId="20577"/>
        <pc:sldMkLst>
          <pc:docMk/>
          <pc:sldMk cId="0" sldId="256"/>
        </pc:sldMkLst>
        <pc:spChg chg="mod">
          <ac:chgData name="之和 日浦" userId="15b97bb28b78cb9b" providerId="LiveId" clId="{CB068224-910D-4025-9DD9-89F2CA35EAEA}" dt="2023-05-22T00:44:52.056" v="4" actId="20577"/>
          <ac:spMkLst>
            <pc:docMk/>
            <pc:sldMk cId="0" sldId="256"/>
            <ac:spMk id="113" creationId="{00000000-0000-0000-0000-000000000000}"/>
          </ac:spMkLst>
        </pc:spChg>
      </pc:sldChg>
      <pc:sldChg chg="modSp mod">
        <pc:chgData name="之和 日浦" userId="15b97bb28b78cb9b" providerId="LiveId" clId="{CB068224-910D-4025-9DD9-89F2CA35EAEA}" dt="2023-05-22T00:45:04.448" v="8" actId="20577"/>
        <pc:sldMkLst>
          <pc:docMk/>
          <pc:sldMk cId="0" sldId="257"/>
        </pc:sldMkLst>
        <pc:spChg chg="mod">
          <ac:chgData name="之和 日浦" userId="15b97bb28b78cb9b" providerId="LiveId" clId="{CB068224-910D-4025-9DD9-89F2CA35EAEA}" dt="2023-05-22T00:45:04.448" v="8" actId="20577"/>
          <ac:spMkLst>
            <pc:docMk/>
            <pc:sldMk cId="0" sldId="257"/>
            <ac:spMk id="10" creationId="{00000000-0000-0000-0000-000000000000}"/>
          </ac:spMkLst>
        </pc:spChg>
      </pc:sldChg>
      <pc:sldChg chg="modSp mod">
        <pc:chgData name="之和 日浦" userId="15b97bb28b78cb9b" providerId="LiveId" clId="{CB068224-910D-4025-9DD9-89F2CA35EAEA}" dt="2023-05-22T00:45:18.048" v="10" actId="20577"/>
        <pc:sldMkLst>
          <pc:docMk/>
          <pc:sldMk cId="0" sldId="258"/>
        </pc:sldMkLst>
        <pc:spChg chg="mod">
          <ac:chgData name="之和 日浦" userId="15b97bb28b78cb9b" providerId="LiveId" clId="{CB068224-910D-4025-9DD9-89F2CA35EAEA}" dt="2023-05-22T00:45:18.048" v="10" actId="20577"/>
          <ac:spMkLst>
            <pc:docMk/>
            <pc:sldMk cId="0" sldId="258"/>
            <ac:spMk id="125" creationId="{00000000-0000-0000-0000-000000000000}"/>
          </ac:spMkLst>
        </pc:spChg>
      </pc:sldChg>
      <pc:sldChg chg="modSp mod">
        <pc:chgData name="之和 日浦" userId="15b97bb28b78cb9b" providerId="LiveId" clId="{CB068224-910D-4025-9DD9-89F2CA35EAEA}" dt="2023-05-22T00:46:51.959" v="12" actId="20577"/>
        <pc:sldMkLst>
          <pc:docMk/>
          <pc:sldMk cId="0" sldId="259"/>
        </pc:sldMkLst>
        <pc:spChg chg="mod">
          <ac:chgData name="之和 日浦" userId="15b97bb28b78cb9b" providerId="LiveId" clId="{CB068224-910D-4025-9DD9-89F2CA35EAEA}" dt="2023-05-22T00:46:51.959" v="12" actId="20577"/>
          <ac:spMkLst>
            <pc:docMk/>
            <pc:sldMk cId="0" sldId="259"/>
            <ac:spMk id="7" creationId="{00000000-0000-0000-0000-000000000000}"/>
          </ac:spMkLst>
        </pc:spChg>
      </pc:sldChg>
    </pc:docChg>
  </pc:docChgLst>
  <pc:docChgLst>
    <pc:chgData name="日浦 之和" userId="15b97bb28b78cb9b" providerId="LiveId" clId="{F7D7D707-85F9-441F-A107-84C5F5F133C0}"/>
    <pc:docChg chg="modSld">
      <pc:chgData name="日浦 之和" userId="15b97bb28b78cb9b" providerId="LiveId" clId="{F7D7D707-85F9-441F-A107-84C5F5F133C0}" dt="2022-10-04T16:15:09.221" v="11" actId="20577"/>
      <pc:docMkLst>
        <pc:docMk/>
      </pc:docMkLst>
      <pc:sldChg chg="modSp mod">
        <pc:chgData name="日浦 之和" userId="15b97bb28b78cb9b" providerId="LiveId" clId="{F7D7D707-85F9-441F-A107-84C5F5F133C0}" dt="2022-10-04T16:14:40.757" v="2" actId="20577"/>
        <pc:sldMkLst>
          <pc:docMk/>
          <pc:sldMk cId="0" sldId="256"/>
        </pc:sldMkLst>
        <pc:spChg chg="mod">
          <ac:chgData name="日浦 之和" userId="15b97bb28b78cb9b" providerId="LiveId" clId="{F7D7D707-85F9-441F-A107-84C5F5F133C0}" dt="2022-10-04T16:14:40.757" v="2" actId="20577"/>
          <ac:spMkLst>
            <pc:docMk/>
            <pc:sldMk cId="0" sldId="256"/>
            <ac:spMk id="113" creationId="{00000000-0000-0000-0000-000000000000}"/>
          </ac:spMkLst>
        </pc:spChg>
      </pc:sldChg>
      <pc:sldChg chg="modSp mod">
        <pc:chgData name="日浦 之和" userId="15b97bb28b78cb9b" providerId="LiveId" clId="{F7D7D707-85F9-441F-A107-84C5F5F133C0}" dt="2022-10-04T16:14:46.262" v="5" actId="20577"/>
        <pc:sldMkLst>
          <pc:docMk/>
          <pc:sldMk cId="0" sldId="257"/>
        </pc:sldMkLst>
        <pc:spChg chg="mod">
          <ac:chgData name="日浦 之和" userId="15b97bb28b78cb9b" providerId="LiveId" clId="{F7D7D707-85F9-441F-A107-84C5F5F133C0}" dt="2022-10-04T16:14:46.262" v="5" actId="20577"/>
          <ac:spMkLst>
            <pc:docMk/>
            <pc:sldMk cId="0" sldId="257"/>
            <ac:spMk id="10" creationId="{00000000-0000-0000-0000-000000000000}"/>
          </ac:spMkLst>
        </pc:spChg>
      </pc:sldChg>
      <pc:sldChg chg="modSp mod">
        <pc:chgData name="日浦 之和" userId="15b97bb28b78cb9b" providerId="LiveId" clId="{F7D7D707-85F9-441F-A107-84C5F5F133C0}" dt="2022-10-04T16:15:04.477" v="8" actId="20577"/>
        <pc:sldMkLst>
          <pc:docMk/>
          <pc:sldMk cId="0" sldId="258"/>
        </pc:sldMkLst>
        <pc:spChg chg="mod">
          <ac:chgData name="日浦 之和" userId="15b97bb28b78cb9b" providerId="LiveId" clId="{F7D7D707-85F9-441F-A107-84C5F5F133C0}" dt="2022-10-04T16:15:04.477" v="8" actId="20577"/>
          <ac:spMkLst>
            <pc:docMk/>
            <pc:sldMk cId="0" sldId="258"/>
            <ac:spMk id="125" creationId="{00000000-0000-0000-0000-000000000000}"/>
          </ac:spMkLst>
        </pc:spChg>
      </pc:sldChg>
      <pc:sldChg chg="modSp mod">
        <pc:chgData name="日浦 之和" userId="15b97bb28b78cb9b" providerId="LiveId" clId="{F7D7D707-85F9-441F-A107-84C5F5F133C0}" dt="2022-10-04T16:15:09.221" v="11" actId="20577"/>
        <pc:sldMkLst>
          <pc:docMk/>
          <pc:sldMk cId="0" sldId="259"/>
        </pc:sldMkLst>
        <pc:spChg chg="mod">
          <ac:chgData name="日浦 之和" userId="15b97bb28b78cb9b" providerId="LiveId" clId="{F7D7D707-85F9-441F-A107-84C5F5F133C0}" dt="2022-10-04T16:15:09.221" v="11" actId="20577"/>
          <ac:spMkLst>
            <pc:docMk/>
            <pc:sldMk cId="0" sldId="259"/>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70780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 name="Shape 109"/>
          <p:cNvSpPr>
            <a:spLocks noGrp="1" noRot="1" noChangeAspect="1"/>
          </p:cNvSpPr>
          <p:nvPr>
            <p:ph type="sldImg"/>
          </p:nvPr>
        </p:nvSpPr>
        <p:spPr>
          <a:xfrm>
            <a:off x="2857500" y="514350"/>
            <a:ext cx="3429000" cy="2571750"/>
          </a:xfrm>
          <a:prstGeom prst="rect">
            <a:avLst/>
          </a:prstGeom>
        </p:spPr>
        <p:txBody>
          <a:bodyPr/>
          <a:lstStyle/>
          <a:p>
            <a:endParaRPr/>
          </a:p>
        </p:txBody>
      </p:sp>
      <p:sp>
        <p:nvSpPr>
          <p:cNvPr id="110" name="Shape 110"/>
          <p:cNvSpPr>
            <a:spLocks noGrp="1"/>
          </p:cNvSpPr>
          <p:nvPr>
            <p:ph type="body" sz="quarter" idx="1"/>
          </p:nvPr>
        </p:nvSpPr>
        <p:spPr>
          <a:xfrm>
            <a:off x="1219200" y="3257550"/>
            <a:ext cx="6705600" cy="3086100"/>
          </a:xfrm>
          <a:prstGeom prst="rect">
            <a:avLst/>
          </a:prstGeom>
        </p:spPr>
        <p:txBody>
          <a:bodyPr/>
          <a:lstStyle/>
          <a:p>
            <a:endParaRPr/>
          </a:p>
        </p:txBody>
      </p:sp>
    </p:spTree>
    <p:extLst>
      <p:ext uri="{BB962C8B-B14F-4D97-AF65-F5344CB8AC3E}">
        <p14:creationId xmlns:p14="http://schemas.microsoft.com/office/powerpoint/2010/main" val="1173395439"/>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685800" y="2130425"/>
            <a:ext cx="7772400" cy="1470025"/>
          </a:xfrm>
          <a:prstGeom prst="rect">
            <a:avLst/>
          </a:prstGeom>
        </p:spPr>
        <p:txBody>
          <a:bodyPr/>
          <a:lstStyle/>
          <a:p>
            <a:r>
              <a:t>タイトルテキスト</a:t>
            </a:r>
          </a:p>
        </p:txBody>
      </p:sp>
      <p:sp>
        <p:nvSpPr>
          <p:cNvPr id="12" name="本文レベル1…"/>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タイトルと&#10;縦書きテキスト">
    <p:spTree>
      <p:nvGrpSpPr>
        <p:cNvPr id="1" name=""/>
        <p:cNvGrpSpPr/>
        <p:nvPr/>
      </p:nvGrpSpPr>
      <p:grpSpPr>
        <a:xfrm>
          <a:off x="0" y="0"/>
          <a:ext cx="0" cy="0"/>
          <a:chOff x="0" y="0"/>
          <a:chExt cx="0" cy="0"/>
        </a:xfrm>
      </p:grpSpPr>
      <p:sp>
        <p:nvSpPr>
          <p:cNvPr id="92" name="タイトルテキスト"/>
          <p:cNvSpPr txBox="1">
            <a:spLocks noGrp="1"/>
          </p:cNvSpPr>
          <p:nvPr>
            <p:ph type="title"/>
          </p:nvPr>
        </p:nvSpPr>
        <p:spPr>
          <a:prstGeom prst="rect">
            <a:avLst/>
          </a:prstGeom>
        </p:spPr>
        <p:txBody>
          <a:bodyPr/>
          <a:lstStyle/>
          <a:p>
            <a:r>
              <a:t>タイトルテキスト</a:t>
            </a:r>
          </a:p>
        </p:txBody>
      </p:sp>
      <p:sp>
        <p:nvSpPr>
          <p:cNvPr id="93"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94"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縦書きタイトルと&#10;縦書きテキスト">
    <p:spTree>
      <p:nvGrpSpPr>
        <p:cNvPr id="1" name=""/>
        <p:cNvGrpSpPr/>
        <p:nvPr/>
      </p:nvGrpSpPr>
      <p:grpSpPr>
        <a:xfrm>
          <a:off x="0" y="0"/>
          <a:ext cx="0" cy="0"/>
          <a:chOff x="0" y="0"/>
          <a:chExt cx="0" cy="0"/>
        </a:xfrm>
      </p:grpSpPr>
      <p:sp>
        <p:nvSpPr>
          <p:cNvPr id="101" name="タイトルテキスト"/>
          <p:cNvSpPr txBox="1">
            <a:spLocks noGrp="1"/>
          </p:cNvSpPr>
          <p:nvPr>
            <p:ph type="title"/>
          </p:nvPr>
        </p:nvSpPr>
        <p:spPr>
          <a:xfrm>
            <a:off x="6629400" y="274638"/>
            <a:ext cx="2057400" cy="5851526"/>
          </a:xfrm>
          <a:prstGeom prst="rect">
            <a:avLst/>
          </a:prstGeom>
        </p:spPr>
        <p:txBody>
          <a:bodyPr/>
          <a:lstStyle/>
          <a:p>
            <a:r>
              <a:t>タイトルテキスト</a:t>
            </a:r>
          </a:p>
        </p:txBody>
      </p:sp>
      <p:sp>
        <p:nvSpPr>
          <p:cNvPr id="102" name="本文レベル1…"/>
          <p:cNvSpPr txBox="1">
            <a:spLocks noGrp="1"/>
          </p:cNvSpPr>
          <p:nvPr>
            <p:ph type="body" idx="1"/>
          </p:nvPr>
        </p:nvSpPr>
        <p:spPr>
          <a:xfrm>
            <a:off x="457200" y="274638"/>
            <a:ext cx="6019800" cy="5851526"/>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タイトルとコンテンツ">
    <p:spTree>
      <p:nvGrpSpPr>
        <p:cNvPr id="1" name=""/>
        <p:cNvGrpSpPr/>
        <p:nvPr/>
      </p:nvGrpSpPr>
      <p:grpSpPr>
        <a:xfrm>
          <a:off x="0" y="0"/>
          <a:ext cx="0" cy="0"/>
          <a:chOff x="0" y="0"/>
          <a:chExt cx="0" cy="0"/>
        </a:xfrm>
      </p:grpSpPr>
      <p:sp>
        <p:nvSpPr>
          <p:cNvPr id="20" name="タイトルテキスト"/>
          <p:cNvSpPr txBox="1">
            <a:spLocks noGrp="1"/>
          </p:cNvSpPr>
          <p:nvPr>
            <p:ph type="title"/>
          </p:nvPr>
        </p:nvSpPr>
        <p:spPr>
          <a:prstGeom prst="rect">
            <a:avLst/>
          </a:prstGeom>
        </p:spPr>
        <p:txBody>
          <a:bodyPr/>
          <a:lstStyle/>
          <a:p>
            <a:r>
              <a:t>タイトルテキスト</a:t>
            </a:r>
          </a:p>
        </p:txBody>
      </p:sp>
      <p:sp>
        <p:nvSpPr>
          <p:cNvPr id="21"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2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セクション見出し">
    <p:spTree>
      <p:nvGrpSpPr>
        <p:cNvPr id="1" name=""/>
        <p:cNvGrpSpPr/>
        <p:nvPr/>
      </p:nvGrpSpPr>
      <p:grpSpPr>
        <a:xfrm>
          <a:off x="0" y="0"/>
          <a:ext cx="0" cy="0"/>
          <a:chOff x="0" y="0"/>
          <a:chExt cx="0" cy="0"/>
        </a:xfrm>
      </p:grpSpPr>
      <p:sp>
        <p:nvSpPr>
          <p:cNvPr id="29" name="タイトルテキスト"/>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タイトルテキスト</a:t>
            </a:r>
          </a:p>
        </p:txBody>
      </p:sp>
      <p:sp>
        <p:nvSpPr>
          <p:cNvPr id="30" name="本文レベル1…"/>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本文レベル1</a:t>
            </a:r>
          </a:p>
          <a:p>
            <a:pPr lvl="1"/>
            <a:r>
              <a:t>本文レベル2</a:t>
            </a:r>
          </a:p>
          <a:p>
            <a:pPr lvl="2"/>
            <a:r>
              <a:t>本文レベル3</a:t>
            </a:r>
          </a:p>
          <a:p>
            <a:pPr lvl="3"/>
            <a:r>
              <a:t>本文レベル4</a:t>
            </a:r>
          </a:p>
          <a:p>
            <a:pPr lvl="4"/>
            <a:r>
              <a:t>本文レベル5</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2 つのコンテンツ">
    <p:spTree>
      <p:nvGrpSpPr>
        <p:cNvPr id="1" name=""/>
        <p:cNvGrpSpPr/>
        <p:nvPr/>
      </p:nvGrpSpPr>
      <p:grpSpPr>
        <a:xfrm>
          <a:off x="0" y="0"/>
          <a:ext cx="0" cy="0"/>
          <a:chOff x="0" y="0"/>
          <a:chExt cx="0" cy="0"/>
        </a:xfrm>
      </p:grpSpPr>
      <p:sp>
        <p:nvSpPr>
          <p:cNvPr id="38" name="タイトルテキスト"/>
          <p:cNvSpPr txBox="1">
            <a:spLocks noGrp="1"/>
          </p:cNvSpPr>
          <p:nvPr>
            <p:ph type="title"/>
          </p:nvPr>
        </p:nvSpPr>
        <p:spPr>
          <a:prstGeom prst="rect">
            <a:avLst/>
          </a:prstGeom>
        </p:spPr>
        <p:txBody>
          <a:bodyPr/>
          <a:lstStyle/>
          <a:p>
            <a:r>
              <a:t>タイトルテキスト</a:t>
            </a:r>
          </a:p>
        </p:txBody>
      </p:sp>
      <p:sp>
        <p:nvSpPr>
          <p:cNvPr id="39" name="本文レベル1…"/>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本文レベル1</a:t>
            </a:r>
          </a:p>
          <a:p>
            <a:pPr lvl="1"/>
            <a:r>
              <a:t>本文レベル2</a:t>
            </a:r>
          </a:p>
          <a:p>
            <a:pPr lvl="2"/>
            <a:r>
              <a:t>本文レベル3</a:t>
            </a:r>
          </a:p>
          <a:p>
            <a:pPr lvl="3"/>
            <a:r>
              <a:t>本文レベル4</a:t>
            </a:r>
          </a:p>
          <a:p>
            <a:pPr lvl="4"/>
            <a:r>
              <a:t>本文レベル5</a:t>
            </a:r>
          </a:p>
        </p:txBody>
      </p:sp>
      <p:sp>
        <p:nvSpPr>
          <p:cNvPr id="4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較">
    <p:spTree>
      <p:nvGrpSpPr>
        <p:cNvPr id="1" name=""/>
        <p:cNvGrpSpPr/>
        <p:nvPr/>
      </p:nvGrpSpPr>
      <p:grpSpPr>
        <a:xfrm>
          <a:off x="0" y="0"/>
          <a:ext cx="0" cy="0"/>
          <a:chOff x="0" y="0"/>
          <a:chExt cx="0" cy="0"/>
        </a:xfrm>
      </p:grpSpPr>
      <p:sp>
        <p:nvSpPr>
          <p:cNvPr id="47" name="タイトルテキスト"/>
          <p:cNvSpPr txBox="1">
            <a:spLocks noGrp="1"/>
          </p:cNvSpPr>
          <p:nvPr>
            <p:ph type="title"/>
          </p:nvPr>
        </p:nvSpPr>
        <p:spPr>
          <a:prstGeom prst="rect">
            <a:avLst/>
          </a:prstGeom>
        </p:spPr>
        <p:txBody>
          <a:bodyPr/>
          <a:lstStyle/>
          <a:p>
            <a:r>
              <a:t>タイトルテキスト</a:t>
            </a:r>
          </a:p>
        </p:txBody>
      </p:sp>
      <p:sp>
        <p:nvSpPr>
          <p:cNvPr id="48" name="本文レベル1…"/>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本文レベル1</a:t>
            </a:r>
          </a:p>
          <a:p>
            <a:pPr lvl="1"/>
            <a:r>
              <a:t>本文レベル2</a:t>
            </a:r>
          </a:p>
          <a:p>
            <a:pPr lvl="2"/>
            <a:r>
              <a:t>本文レベル3</a:t>
            </a:r>
          </a:p>
          <a:p>
            <a:pPr lvl="3"/>
            <a:r>
              <a:t>本文レベル4</a:t>
            </a:r>
          </a:p>
          <a:p>
            <a:pPr lvl="4"/>
            <a:r>
              <a:t>本文レベル5</a:t>
            </a:r>
          </a:p>
        </p:txBody>
      </p:sp>
      <p:sp>
        <p:nvSpPr>
          <p:cNvPr id="49" name="テキスト プレースホルダー 4"/>
          <p:cNvSpPr>
            <a:spLocks noGrp="1"/>
          </p:cNvSpPr>
          <p:nvPr>
            <p:ph type="body" sz="quarter" idx="13"/>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57" name="タイトルテキスト"/>
          <p:cNvSpPr txBox="1">
            <a:spLocks noGrp="1"/>
          </p:cNvSpPr>
          <p:nvPr>
            <p:ph type="title"/>
          </p:nvPr>
        </p:nvSpPr>
        <p:spPr>
          <a:prstGeom prst="rect">
            <a:avLst/>
          </a:prstGeom>
        </p:spPr>
        <p:txBody>
          <a:bodyPr/>
          <a:lstStyle/>
          <a:p>
            <a:r>
              <a:t>タイトルテキスト</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白紙">
    <p:spTree>
      <p:nvGrpSpPr>
        <p:cNvPr id="1" name=""/>
        <p:cNvGrpSpPr/>
        <p:nvPr/>
      </p:nvGrpSpPr>
      <p:grpSpPr>
        <a:xfrm>
          <a:off x="0" y="0"/>
          <a:ext cx="0" cy="0"/>
          <a:chOff x="0" y="0"/>
          <a:chExt cx="0" cy="0"/>
        </a:xfrm>
      </p:grpSpPr>
      <p:sp>
        <p:nvSpPr>
          <p:cNvPr id="6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付きの&#10;コンテンツ">
    <p:spTree>
      <p:nvGrpSpPr>
        <p:cNvPr id="1" name=""/>
        <p:cNvGrpSpPr/>
        <p:nvPr/>
      </p:nvGrpSpPr>
      <p:grpSpPr>
        <a:xfrm>
          <a:off x="0" y="0"/>
          <a:ext cx="0" cy="0"/>
          <a:chOff x="0" y="0"/>
          <a:chExt cx="0" cy="0"/>
        </a:xfrm>
      </p:grpSpPr>
      <p:sp>
        <p:nvSpPr>
          <p:cNvPr id="72" name="タイトルテキスト"/>
          <p:cNvSpPr txBox="1">
            <a:spLocks noGrp="1"/>
          </p:cNvSpPr>
          <p:nvPr>
            <p:ph type="title"/>
          </p:nvPr>
        </p:nvSpPr>
        <p:spPr>
          <a:xfrm>
            <a:off x="457200" y="273050"/>
            <a:ext cx="3008314" cy="1162050"/>
          </a:xfrm>
          <a:prstGeom prst="rect">
            <a:avLst/>
          </a:prstGeom>
        </p:spPr>
        <p:txBody>
          <a:bodyPr anchor="b"/>
          <a:lstStyle>
            <a:lvl1pPr algn="l">
              <a:defRPr sz="2000" b="1"/>
            </a:lvl1pPr>
          </a:lstStyle>
          <a:p>
            <a:r>
              <a:t>タイトルテキスト</a:t>
            </a:r>
          </a:p>
        </p:txBody>
      </p:sp>
      <p:sp>
        <p:nvSpPr>
          <p:cNvPr id="73" name="本文レベル1…"/>
          <p:cNvSpPr txBox="1">
            <a:spLocks noGrp="1"/>
          </p:cNvSpPr>
          <p:nvPr>
            <p:ph type="body" idx="1"/>
          </p:nvPr>
        </p:nvSpPr>
        <p:spPr>
          <a:xfrm>
            <a:off x="3575050" y="273050"/>
            <a:ext cx="5111750" cy="585311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4" name="テキスト プレースホルダー 3"/>
          <p:cNvSpPr>
            <a:spLocks noGrp="1"/>
          </p:cNvSpPr>
          <p:nvPr>
            <p:ph type="body" sz="half" idx="13"/>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タイトル付きの図">
    <p:spTree>
      <p:nvGrpSpPr>
        <p:cNvPr id="1" name=""/>
        <p:cNvGrpSpPr/>
        <p:nvPr/>
      </p:nvGrpSpPr>
      <p:grpSpPr>
        <a:xfrm>
          <a:off x="0" y="0"/>
          <a:ext cx="0" cy="0"/>
          <a:chOff x="0" y="0"/>
          <a:chExt cx="0" cy="0"/>
        </a:xfrm>
      </p:grpSpPr>
      <p:sp>
        <p:nvSpPr>
          <p:cNvPr id="82" name="タイトルテキスト"/>
          <p:cNvSpPr txBox="1">
            <a:spLocks noGrp="1"/>
          </p:cNvSpPr>
          <p:nvPr>
            <p:ph type="title"/>
          </p:nvPr>
        </p:nvSpPr>
        <p:spPr>
          <a:xfrm>
            <a:off x="1792288" y="4800600"/>
            <a:ext cx="5486401" cy="566738"/>
          </a:xfrm>
          <a:prstGeom prst="rect">
            <a:avLst/>
          </a:prstGeom>
        </p:spPr>
        <p:txBody>
          <a:bodyPr anchor="b"/>
          <a:lstStyle>
            <a:lvl1pPr algn="l">
              <a:defRPr sz="2000" b="1"/>
            </a:lvl1pPr>
          </a:lstStyle>
          <a:p>
            <a:r>
              <a:t>タイトルテキスト</a:t>
            </a:r>
          </a:p>
        </p:txBody>
      </p:sp>
      <p:sp>
        <p:nvSpPr>
          <p:cNvPr id="83" name="図プレースホルダー 2"/>
          <p:cNvSpPr>
            <a:spLocks noGrp="1"/>
          </p:cNvSpPr>
          <p:nvPr>
            <p:ph type="pic" sz="half" idx="13"/>
          </p:nvPr>
        </p:nvSpPr>
        <p:spPr>
          <a:xfrm>
            <a:off x="1792288" y="612775"/>
            <a:ext cx="5486401" cy="4114800"/>
          </a:xfrm>
          <a:prstGeom prst="rect">
            <a:avLst/>
          </a:prstGeom>
        </p:spPr>
        <p:txBody>
          <a:bodyPr lIns="91439" rIns="91439">
            <a:noAutofit/>
          </a:bodyPr>
          <a:lstStyle/>
          <a:p>
            <a:endParaRPr/>
          </a:p>
        </p:txBody>
      </p:sp>
      <p:sp>
        <p:nvSpPr>
          <p:cNvPr id="84" name="本文レベル1…"/>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本文レベル1</a:t>
            </a:r>
          </a:p>
          <a:p>
            <a:pPr lvl="1"/>
            <a:r>
              <a:t>本文レベル2</a:t>
            </a:r>
          </a:p>
          <a:p>
            <a:pPr lvl="2"/>
            <a:r>
              <a:t>本文レベル3</a:t>
            </a:r>
          </a:p>
          <a:p>
            <a:pPr lvl="3"/>
            <a:r>
              <a:t>本文レベル4</a:t>
            </a:r>
          </a:p>
          <a:p>
            <a:pPr lvl="4"/>
            <a:r>
              <a:t>本文レベル5</a:t>
            </a:r>
          </a:p>
        </p:txBody>
      </p:sp>
      <p:sp>
        <p:nvSpPr>
          <p:cNvPr id="8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54061"/>
        </a:solidFill>
        <a:effectLst/>
      </p:bgPr>
    </p:bg>
    <p:spTree>
      <p:nvGrpSpPr>
        <p:cNvPr id="1" name=""/>
        <p:cNvGrpSpPr/>
        <p:nvPr/>
      </p:nvGrpSpPr>
      <p:grpSpPr>
        <a:xfrm>
          <a:off x="0" y="0"/>
          <a:ext cx="0" cy="0"/>
          <a:chOff x="0" y="0"/>
          <a:chExt cx="0" cy="0"/>
        </a:xfrm>
      </p:grpSpPr>
      <p:sp>
        <p:nvSpPr>
          <p:cNvPr id="2" name="タイトルテキスト"/>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normAutofit/>
          </a:bodyPr>
          <a:lstStyle/>
          <a:p>
            <a:r>
              <a:t>タイトルテキスト</a:t>
            </a:r>
          </a:p>
        </p:txBody>
      </p:sp>
      <p:sp>
        <p:nvSpPr>
          <p:cNvPr id="3" name="本文レベル1…"/>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r>
              <a:t>本文レベル1</a:t>
            </a:r>
          </a:p>
          <a:p>
            <a:pPr lvl="1"/>
            <a:r>
              <a:t>本文レベル2</a:t>
            </a:r>
          </a:p>
          <a:p>
            <a:pPr lvl="2"/>
            <a:r>
              <a:t>本文レベル3</a:t>
            </a:r>
          </a:p>
          <a:p>
            <a:pPr lvl="3"/>
            <a:r>
              <a:t>本文レベル4</a:t>
            </a:r>
          </a:p>
          <a:p>
            <a:pPr lvl="4"/>
            <a:r>
              <a:t>本文レベル5</a:t>
            </a:r>
          </a:p>
        </p:txBody>
      </p:sp>
      <p:sp>
        <p:nvSpPr>
          <p:cNvPr id="4" name="スライド番号"/>
          <p:cNvSpPr txBox="1">
            <a:spLocks noGrp="1"/>
          </p:cNvSpPr>
          <p:nvPr>
            <p:ph type="sldNum" sz="quarter" idx="2"/>
          </p:nvPr>
        </p:nvSpPr>
        <p:spPr>
          <a:xfrm>
            <a:off x="8422818" y="6404292"/>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タイトル 1"/>
          <p:cNvSpPr txBox="1">
            <a:spLocks noGrp="1"/>
          </p:cNvSpPr>
          <p:nvPr>
            <p:ph type="ctrTitle"/>
          </p:nvPr>
        </p:nvSpPr>
        <p:spPr>
          <a:xfrm>
            <a:off x="432657" y="2348880"/>
            <a:ext cx="8278687" cy="1902073"/>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ありません</a:t>
            </a:r>
            <a:endParaRPr sz="2800" dirty="0">
              <a:latin typeface="Arial" panose="020B0604020202020204" pitchFamily="34" charset="0"/>
              <a:cs typeface="Arial" panose="020B0604020202020204" pitchFamily="34" charset="0"/>
            </a:endParaRPr>
          </a:p>
        </p:txBody>
      </p:sp>
      <p:sp>
        <p:nvSpPr>
          <p:cNvPr id="113" name="サブタイトル 2"/>
          <p:cNvSpPr txBox="1"/>
          <p:nvPr/>
        </p:nvSpPr>
        <p:spPr>
          <a:xfrm>
            <a:off x="6156176" y="5661248"/>
            <a:ext cx="2818358" cy="864096"/>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lang="zh-CN" altLang="en-US" dirty="0">
                <a:latin typeface="Arial" panose="020B0604020202020204" pitchFamily="34" charset="0"/>
                <a:cs typeface="Arial" panose="020B0604020202020204" pitchFamily="34" charset="0"/>
              </a:rPr>
              <a:t>第</a:t>
            </a:r>
            <a:r>
              <a:rPr lang="en-US" altLang="zh-CN" dirty="0">
                <a:latin typeface="Arial" panose="020B0604020202020204" pitchFamily="34" charset="0"/>
                <a:cs typeface="Arial" panose="020B0604020202020204" pitchFamily="34" charset="0"/>
              </a:rPr>
              <a:t>67</a:t>
            </a:r>
            <a:r>
              <a:rPr lang="zh-CN" altLang="en-US" dirty="0">
                <a:latin typeface="Arial" panose="020B0604020202020204" pitchFamily="34" charset="0"/>
                <a:cs typeface="Arial" panose="020B0604020202020204" pitchFamily="34" charset="0"/>
              </a:rPr>
              <a:t>回近畿支部学術大会</a:t>
            </a:r>
            <a:endParaRPr dirty="0">
              <a:latin typeface="Arial" panose="020B0604020202020204" pitchFamily="34" charset="0"/>
              <a:cs typeface="Arial" panose="020B0604020202020204" pitchFamily="34"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四角形"/>
          <p:cNvSpPr/>
          <p:nvPr/>
        </p:nvSpPr>
        <p:spPr>
          <a:xfrm>
            <a:off x="209011" y="3369121"/>
            <a:ext cx="8712969" cy="2220119"/>
          </a:xfrm>
          <a:prstGeom prst="rect">
            <a:avLst/>
          </a:prstGeom>
          <a:solidFill>
            <a:srgbClr val="FFFFFF"/>
          </a:solidFill>
          <a:ln w="25400" cap="flat">
            <a:solidFill>
              <a:schemeClr val="accent1"/>
            </a:solidFill>
            <a:prstDash val="solid"/>
            <a:round/>
          </a:ln>
          <a:effectLst/>
        </p:spPr>
        <p:txBody>
          <a:bodyPr wrap="square" lIns="45719" tIns="45719" rIns="45719" bIns="45719" numCol="1" anchor="t">
            <a:noAutofit/>
          </a:bodyPr>
          <a:lstStyle/>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例</a:t>
            </a: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本研究（の一部）はＸＸＸＸＸ（助成金</a:t>
            </a:r>
            <a:r>
              <a:rPr lang="en-US" altLang="ja-JP" dirty="0">
                <a:latin typeface="Arial" panose="020B0604020202020204" pitchFamily="34" charset="0"/>
                <a:ea typeface="ＭＳ Ｐゴシック" panose="020B0600070205080204" pitchFamily="50" charset="-128"/>
                <a:cs typeface="Arial" panose="020B0604020202020204" pitchFamily="34" charset="0"/>
              </a:rPr>
              <a:t>No. </a:t>
            </a:r>
            <a:r>
              <a:rPr lang="en-US" altLang="ja-JP" dirty="0" err="1">
                <a:latin typeface="Arial" panose="020B0604020202020204" pitchFamily="34" charset="0"/>
                <a:ea typeface="ＭＳ Ｐゴシック" panose="020B0600070205080204" pitchFamily="50" charset="-128"/>
                <a:cs typeface="Arial" panose="020B0604020202020204" pitchFamily="34" charset="0"/>
              </a:rPr>
              <a:t>xxxxxxx</a:t>
            </a:r>
            <a:r>
              <a:rPr lang="ja-JP" altLang="en-US" dirty="0">
                <a:latin typeface="Arial" panose="020B0604020202020204" pitchFamily="34" charset="0"/>
                <a:ea typeface="ＭＳ Ｐゴシック" panose="020B0600070205080204" pitchFamily="50" charset="-128"/>
                <a:cs typeface="Arial" panose="020B0604020202020204" pitchFamily="34" charset="0"/>
              </a:rPr>
              <a:t>）の支援を受けた．</a:t>
            </a:r>
          </a:p>
          <a:p>
            <a:pPr>
              <a:defRPr sz="2000"/>
            </a:pPr>
            <a:endParaRPr lang="ja-JP" altLang="en-US"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著者ＡＡとＢＢは，ＸＸＸＸＸ（企業名）に属する社員である</a:t>
            </a:r>
            <a:r>
              <a:rPr lang="en-US" altLang="ja-JP" dirty="0">
                <a:latin typeface="Arial" panose="020B0604020202020204" pitchFamily="34" charset="0"/>
                <a:ea typeface="ＭＳ Ｐゴシック" panose="020B0600070205080204" pitchFamily="50" charset="-128"/>
                <a:cs typeface="Arial" panose="020B0604020202020204" pitchFamily="34" charset="0"/>
              </a:rPr>
              <a:t>.  </a:t>
            </a:r>
          </a:p>
          <a:p>
            <a:pPr>
              <a:defRPr sz="2000"/>
            </a:pPr>
            <a:endParaRPr lang="en-US" altLang="ja-JP" dirty="0">
              <a:latin typeface="Arial" panose="020B0604020202020204" pitchFamily="34" charset="0"/>
              <a:ea typeface="ＭＳ Ｐゴシック" panose="020B0600070205080204" pitchFamily="50" charset="-128"/>
              <a:cs typeface="Arial" panose="020B0604020202020204" pitchFamily="34" charset="0"/>
            </a:endParaRPr>
          </a:p>
          <a:p>
            <a:pPr>
              <a:defRPr sz="2000"/>
            </a:pPr>
            <a:r>
              <a:rPr lang="ja-JP" altLang="en-US" dirty="0">
                <a:latin typeface="Arial" panose="020B0604020202020204" pitchFamily="34" charset="0"/>
                <a:ea typeface="ＭＳ Ｐゴシック" panose="020B0600070205080204" pitchFamily="50" charset="-128"/>
                <a:cs typeface="Arial" panose="020B0604020202020204" pitchFamily="34" charset="0"/>
              </a:rPr>
              <a:t>　使用した装置（　　）は，ＸＸＸＸＸ（企業名）から提供されたものである．</a:t>
            </a:r>
            <a:endParaRPr dirty="0">
              <a:latin typeface="Arial" panose="020B0604020202020204" pitchFamily="34" charset="0"/>
              <a:ea typeface="ＭＳ Ｐゴシック" panose="020B0600070205080204" pitchFamily="50" charset="-128"/>
              <a:cs typeface="Arial" panose="020B0604020202020204" pitchFamily="34" charset="0"/>
            </a:endParaRPr>
          </a:p>
        </p:txBody>
      </p:sp>
      <p:sp>
        <p:nvSpPr>
          <p:cNvPr id="118" name="タイトル 1"/>
          <p:cNvSpPr txBox="1">
            <a:spLocks noGrp="1"/>
          </p:cNvSpPr>
          <p:nvPr>
            <p:ph type="ctrTitle"/>
          </p:nvPr>
        </p:nvSpPr>
        <p:spPr>
          <a:xfrm>
            <a:off x="432657" y="2043113"/>
            <a:ext cx="8278687" cy="1326010"/>
          </a:xfrm>
          <a:prstGeom prst="rect">
            <a:avLst/>
          </a:prstGeom>
        </p:spPr>
        <p:txBody>
          <a:bodyPr>
            <a:noAutofit/>
          </a:bodyPr>
          <a:lstStyle/>
          <a:p>
            <a:pPr defTabSz="612648">
              <a:defRPr sz="1876">
                <a:solidFill>
                  <a:srgbClr val="FFFFFF"/>
                </a:solidFill>
              </a:defRPr>
            </a:pPr>
            <a:r>
              <a:rPr sz="2800" dirty="0" err="1">
                <a:latin typeface="Arial" panose="020B0604020202020204" pitchFamily="34" charset="0"/>
                <a:cs typeface="Arial" panose="020B0604020202020204" pitchFamily="34" charset="0"/>
              </a:rPr>
              <a:t>この研究発表の内容に関する利益相反事項は</a:t>
            </a:r>
            <a:r>
              <a:rPr sz="2800" dirty="0">
                <a:latin typeface="Arial" panose="020B0604020202020204" pitchFamily="34" charset="0"/>
                <a:cs typeface="Arial" panose="020B0604020202020204" pitchFamily="34" charset="0"/>
              </a:rPr>
              <a:t>，</a:t>
            </a:r>
            <a:br>
              <a:rPr sz="2800" dirty="0">
                <a:latin typeface="Arial" panose="020B0604020202020204" pitchFamily="34" charset="0"/>
                <a:cs typeface="Arial" panose="020B0604020202020204" pitchFamily="34" charset="0"/>
              </a:rPr>
            </a:br>
            <a:br>
              <a:rPr sz="2800" dirty="0">
                <a:latin typeface="Arial" panose="020B0604020202020204" pitchFamily="34" charset="0"/>
                <a:cs typeface="Arial" panose="020B0604020202020204" pitchFamily="34" charset="0"/>
              </a:rPr>
            </a:br>
            <a:r>
              <a:rPr sz="2800" dirty="0">
                <a:solidFill>
                  <a:srgbClr val="FFFF00"/>
                </a:solidFill>
                <a:latin typeface="Arial" panose="020B0604020202020204" pitchFamily="34" charset="0"/>
                <a:cs typeface="Arial" panose="020B0604020202020204" pitchFamily="34" charset="0"/>
              </a:rPr>
              <a:t>☑ 　</a:t>
            </a:r>
            <a:r>
              <a:rPr sz="2800" dirty="0" err="1">
                <a:latin typeface="Arial" panose="020B0604020202020204" pitchFamily="34" charset="0"/>
                <a:cs typeface="Arial" panose="020B0604020202020204" pitchFamily="34" charset="0"/>
              </a:rPr>
              <a:t>あります</a:t>
            </a:r>
            <a:endParaRPr sz="2800" dirty="0">
              <a:latin typeface="Arial" panose="020B0604020202020204" pitchFamily="34" charset="0"/>
              <a:cs typeface="Arial" panose="020B0604020202020204" pitchFamily="34" charset="0"/>
            </a:endParaRPr>
          </a:p>
        </p:txBody>
      </p:sp>
      <p:sp>
        <p:nvSpPr>
          <p:cNvPr id="10" name="サブタイトル 2"/>
          <p:cNvSpPr txBox="1"/>
          <p:nvPr/>
        </p:nvSpPr>
        <p:spPr>
          <a:xfrm>
            <a:off x="6156176" y="5661248"/>
            <a:ext cx="2818358" cy="864096"/>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defTabSz="813816">
              <a:spcBef>
                <a:spcPts val="200"/>
              </a:spcBef>
              <a:defRPr sz="1068">
                <a:solidFill>
                  <a:srgbClr val="FFFFFF"/>
                </a:solidFill>
              </a:defRPr>
            </a:pPr>
            <a:r>
              <a:rPr dirty="0" err="1">
                <a:latin typeface="Arial" panose="020B0604020202020204" pitchFamily="34" charset="0"/>
                <a:cs typeface="Arial" panose="020B0604020202020204" pitchFamily="34" charset="0"/>
              </a:rPr>
              <a:t>公益社団法人</a:t>
            </a:r>
            <a:endParaRPr dirty="0">
              <a:latin typeface="Arial" panose="020B0604020202020204" pitchFamily="34" charset="0"/>
              <a:cs typeface="Arial" panose="020B0604020202020204" pitchFamily="34" charset="0"/>
            </a:endParaRPr>
          </a:p>
          <a:p>
            <a:pPr defTabSz="813816">
              <a:spcBef>
                <a:spcPts val="300"/>
              </a:spcBef>
              <a:defRPr sz="1424">
                <a:solidFill>
                  <a:srgbClr val="FFFFFF"/>
                </a:solidFill>
              </a:defRPr>
            </a:pPr>
            <a:r>
              <a:rPr dirty="0" err="1">
                <a:latin typeface="Arial" panose="020B0604020202020204" pitchFamily="34" charset="0"/>
                <a:cs typeface="Arial" panose="020B0604020202020204" pitchFamily="34" charset="0"/>
              </a:rPr>
              <a:t>日本放射線技術学会（ＪＳＲＴ</a:t>
            </a:r>
            <a:r>
              <a:rPr dirty="0">
                <a:latin typeface="Arial" panose="020B0604020202020204" pitchFamily="34" charset="0"/>
                <a:cs typeface="Arial" panose="020B0604020202020204" pitchFamily="34" charset="0"/>
              </a:rPr>
              <a:t>）</a:t>
            </a:r>
          </a:p>
          <a:p>
            <a:pPr defTabSz="813816">
              <a:spcBef>
                <a:spcPts val="300"/>
              </a:spcBef>
              <a:defRPr sz="1424">
                <a:solidFill>
                  <a:srgbClr val="FFFFFF"/>
                </a:solidFill>
              </a:defRPr>
            </a:pPr>
            <a:r>
              <a:rPr lang="zh-CN" altLang="en-US" dirty="0">
                <a:latin typeface="Arial" panose="020B0604020202020204" pitchFamily="34" charset="0"/>
                <a:cs typeface="Arial" panose="020B0604020202020204" pitchFamily="34" charset="0"/>
              </a:rPr>
              <a:t>第</a:t>
            </a:r>
            <a:r>
              <a:rPr lang="en-US" altLang="zh-CN" dirty="0">
                <a:latin typeface="Arial" panose="020B0604020202020204" pitchFamily="34" charset="0"/>
                <a:cs typeface="Arial" panose="020B0604020202020204" pitchFamily="34" charset="0"/>
              </a:rPr>
              <a:t>67</a:t>
            </a:r>
            <a:r>
              <a:rPr lang="zh-CN" altLang="en-US" dirty="0">
                <a:latin typeface="Arial" panose="020B0604020202020204" pitchFamily="34" charset="0"/>
                <a:cs typeface="Arial" panose="020B0604020202020204" pitchFamily="34" charset="0"/>
              </a:rPr>
              <a:t>回近畿支部学術大会</a:t>
            </a:r>
            <a:endParaRPr dirty="0">
              <a:latin typeface="Arial" panose="020B0604020202020204" pitchFamily="34" charset="0"/>
              <a:cs typeface="Arial" panose="020B0604020202020204" pitchFamily="34" charset="0"/>
            </a:endParaRPr>
          </a:p>
        </p:txBody>
      </p:sp>
      <p:sp>
        <p:nvSpPr>
          <p:cNvPr id="3" name="角丸四角形吹き出し 2"/>
          <p:cNvSpPr/>
          <p:nvPr/>
        </p:nvSpPr>
        <p:spPr>
          <a:xfrm>
            <a:off x="4067945" y="44624"/>
            <a:ext cx="4854036" cy="1940955"/>
          </a:xfrm>
          <a:prstGeom prst="wedgeRoundRectCallout">
            <a:avLst>
              <a:gd name="adj1" fmla="val 881"/>
              <a:gd name="adj2" fmla="val 122826"/>
              <a:gd name="adj3" fmla="val 16667"/>
            </a:avLst>
          </a:prstGeom>
          <a:ln/>
        </p:spPr>
        <p:style>
          <a:lnRef idx="2">
            <a:schemeClr val="accent1">
              <a:shade val="50000"/>
            </a:schemeClr>
          </a:lnRef>
          <a:fillRef idx="1">
            <a:schemeClr val="accent1"/>
          </a:fillRef>
          <a:effectRef idx="0">
            <a:schemeClr val="accent1"/>
          </a:effectRef>
          <a:fontRef idx="minor">
            <a:schemeClr val="lt1"/>
          </a:fontRef>
        </p:style>
        <p:txBody>
          <a:bodyPr rot="0" spcFirstLastPara="1" vertOverflow="overflow" horzOverflow="overflow" vert="horz" wrap="square" lIns="45719" tIns="45719" rIns="45719" bIns="45719" numCol="1" spcCol="38100" rtlCol="0" anchor="ctr">
            <a:spAutoFit/>
          </a:bodyPr>
          <a:lstStyle/>
          <a:p>
            <a:r>
              <a:rPr lang="ja-JP" altLang="en-US" dirty="0">
                <a:solidFill>
                  <a:srgbClr val="F8F8F8"/>
                </a:solidFill>
              </a:rPr>
              <a:t>演者ならびに共同研究者の全員について，この研究に対する利益相反の内容を簡潔に書いてください．</a:t>
            </a:r>
          </a:p>
          <a:p>
            <a:r>
              <a:rPr lang="ja-JP" altLang="en-US" dirty="0">
                <a:solidFill>
                  <a:srgbClr val="F8F8F8"/>
                </a:solidFill>
              </a:rPr>
              <a:t>社員である企業・団体等の名称，研究費を受け取っている事実などを氏名を特定して書いてください．</a:t>
            </a:r>
            <a:endParaRPr kumimoji="0" lang="ja-JP" altLang="en-US" sz="1800" b="0" i="0" u="none" strike="noStrike" cap="none" spc="0" normalizeH="0" baseline="0" dirty="0">
              <a:ln>
                <a:noFill/>
              </a:ln>
              <a:solidFill>
                <a:srgbClr val="F8F8F8"/>
              </a:solidFill>
              <a:effectLst/>
              <a:uFillTx/>
              <a:sym typeface="Calibri"/>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タイトル 1"/>
          <p:cNvSpPr txBox="1">
            <a:spLocks noGrp="1"/>
          </p:cNvSpPr>
          <p:nvPr>
            <p:ph type="ctrTitle"/>
          </p:nvPr>
        </p:nvSpPr>
        <p:spPr>
          <a:xfrm>
            <a:off x="467544" y="2420888"/>
            <a:ext cx="8278687" cy="1470026"/>
          </a:xfrm>
          <a:prstGeom prst="rect">
            <a:avLst/>
          </a:prstGeom>
        </p:spPr>
        <p:txBody>
          <a:bodyPr>
            <a:noAutofit/>
          </a:bodyPr>
          <a:lstStyle/>
          <a:p>
            <a:pPr defTabSz="621791">
              <a:defRPr sz="1632">
                <a:solidFill>
                  <a:srgbClr val="FFFF00"/>
                </a:solidFill>
                <a:latin typeface="Arial Unicode MS"/>
                <a:ea typeface="Arial Unicode MS"/>
                <a:cs typeface="Arial Unicode MS"/>
                <a:sym typeface="Arial Unicode MS"/>
              </a:defRPr>
            </a:pPr>
            <a:r>
              <a:rPr sz="2800" dirty="0"/>
              <a:t>Disclosure of conflict of interest  </a:t>
            </a:r>
            <a:br>
              <a:rPr sz="2800" dirty="0"/>
            </a:br>
            <a:br>
              <a:rPr sz="2800" dirty="0"/>
            </a:br>
            <a:r>
              <a:rPr sz="2800" dirty="0">
                <a:solidFill>
                  <a:srgbClr val="FFFFFF"/>
                </a:solidFill>
              </a:rPr>
              <a:t>We have nothing to declare for this study.</a:t>
            </a:r>
          </a:p>
        </p:txBody>
      </p:sp>
      <p:sp>
        <p:nvSpPr>
          <p:cNvPr id="125" name="サブタイトル 2"/>
          <p:cNvSpPr txBox="1">
            <a:spLocks noGrp="1"/>
          </p:cNvSpPr>
          <p:nvPr>
            <p:ph type="subTitle" sz="quarter" idx="1"/>
          </p:nvPr>
        </p:nvSpPr>
        <p:spPr>
          <a:xfrm>
            <a:off x="4225352" y="6165303"/>
            <a:ext cx="4891645" cy="576065"/>
          </a:xfrm>
          <a:prstGeom prst="rect">
            <a:avLst/>
          </a:prstGeom>
        </p:spPr>
        <p:txBody>
          <a:bodyPr/>
          <a:lstStyle/>
          <a:p>
            <a:pPr hangingPunct="1">
              <a:lnSpc>
                <a:spcPct val="90000"/>
              </a:lnSpc>
              <a:spcBef>
                <a:spcPts val="300"/>
              </a:spcBef>
              <a:defRPr sz="1600">
                <a:solidFill>
                  <a:srgbClr val="FFFFFF"/>
                </a:solidFill>
              </a:defRPr>
            </a:pPr>
            <a:r>
              <a:rPr lang="en-US" altLang="ja-JP" sz="1600" dirty="0">
                <a:solidFill>
                  <a:srgbClr val="FFFFFF"/>
                </a:solidFill>
              </a:rPr>
              <a:t>The 67</a:t>
            </a:r>
            <a:r>
              <a:rPr lang="en-US" altLang="ja-JP" sz="1600" baseline="30000" dirty="0">
                <a:solidFill>
                  <a:srgbClr val="FFFFFF"/>
                </a:solidFill>
              </a:rPr>
              <a:t>th</a:t>
            </a:r>
            <a:r>
              <a:rPr lang="en-US" altLang="ja-JP" sz="1600" dirty="0">
                <a:solidFill>
                  <a:srgbClr val="FFFFFF"/>
                </a:solidFill>
              </a:rPr>
              <a:t> annual scientific congress of Kinki branch </a:t>
            </a:r>
            <a:r>
              <a:rPr lang="en-US" altLang="ja-JP"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タイトル 1"/>
          <p:cNvSpPr txBox="1">
            <a:spLocks noGrp="1"/>
          </p:cNvSpPr>
          <p:nvPr>
            <p:ph type="ctrTitle"/>
          </p:nvPr>
        </p:nvSpPr>
        <p:spPr>
          <a:xfrm>
            <a:off x="432657" y="1916832"/>
            <a:ext cx="8278687" cy="720080"/>
          </a:xfrm>
          <a:prstGeom prst="rect">
            <a:avLst/>
          </a:prstGeom>
        </p:spPr>
        <p:txBody>
          <a:bodyPr>
            <a:normAutofit/>
          </a:bodyPr>
          <a:lstStyle/>
          <a:p>
            <a:pPr defTabSz="786384">
              <a:defRPr sz="2752">
                <a:solidFill>
                  <a:srgbClr val="FFFF00"/>
                </a:solidFill>
                <a:latin typeface="Arial Unicode MS"/>
                <a:ea typeface="Arial Unicode MS"/>
                <a:cs typeface="Arial Unicode MS"/>
                <a:sym typeface="Arial Unicode MS"/>
              </a:defRPr>
            </a:pPr>
            <a:r>
              <a:rPr sz="2800" dirty="0">
                <a:latin typeface="Arial Unicode MS" panose="020B0604020202020204" pitchFamily="50" charset="-128"/>
                <a:ea typeface="Arial Unicode MS" panose="020B0604020202020204" pitchFamily="50" charset="-128"/>
                <a:cs typeface="Arial Unicode MS" panose="020B0604020202020204" pitchFamily="50" charset="-128"/>
              </a:rPr>
              <a:t>Disclosure of conflict of interest  </a:t>
            </a:r>
          </a:p>
        </p:txBody>
      </p:sp>
      <p:sp>
        <p:nvSpPr>
          <p:cNvPr id="128" name="正方形/長方形 3"/>
          <p:cNvSpPr/>
          <p:nvPr/>
        </p:nvSpPr>
        <p:spPr>
          <a:xfrm>
            <a:off x="323528" y="2708920"/>
            <a:ext cx="8496944" cy="2448272"/>
          </a:xfrm>
          <a:prstGeom prst="rect">
            <a:avLst/>
          </a:prstGeom>
          <a:solidFill>
            <a:srgbClr val="FFFFFF"/>
          </a:solidFill>
          <a:ln w="25400">
            <a:solidFill>
              <a:schemeClr val="accent1"/>
            </a:solidFill>
          </a:ln>
        </p:spPr>
        <p:txBody>
          <a:bodyPr lIns="45719" rIns="45719"/>
          <a:lstStyle/>
          <a:p>
            <a:pPr>
              <a:lnSpc>
                <a:spcPct val="150000"/>
              </a:lnSpc>
              <a:defRPr sz="2000">
                <a:latin typeface="Arial Unicode MS"/>
                <a:ea typeface="Arial Unicode MS"/>
                <a:cs typeface="Arial Unicode MS"/>
                <a:sym typeface="Arial Unicode MS"/>
              </a:defRPr>
            </a:pPr>
            <a:r>
              <a:rPr lang="en-US" sz="1600" dirty="0"/>
              <a:t>Examples</a:t>
            </a:r>
          </a:p>
          <a:p>
            <a:pPr marL="180000">
              <a:lnSpc>
                <a:spcPct val="150000"/>
              </a:lnSpc>
              <a:defRPr sz="2000">
                <a:latin typeface="Arial Unicode MS"/>
                <a:ea typeface="Arial Unicode MS"/>
                <a:cs typeface="Arial Unicode MS"/>
                <a:sym typeface="Arial Unicode MS"/>
              </a:defRPr>
            </a:pPr>
            <a:r>
              <a:rPr lang="en-US" sz="1600" dirty="0"/>
              <a:t>This study was supported in part by the a research grant from XXXXXXXXXXXXX corporation, Tokyo, Japan.  </a:t>
            </a:r>
          </a:p>
          <a:p>
            <a:pPr marL="180000">
              <a:lnSpc>
                <a:spcPct val="150000"/>
              </a:lnSpc>
              <a:defRPr sz="2000">
                <a:latin typeface="Arial Unicode MS"/>
                <a:ea typeface="Arial Unicode MS"/>
                <a:cs typeface="Arial Unicode MS"/>
                <a:sym typeface="Arial Unicode MS"/>
              </a:defRPr>
            </a:pPr>
            <a:r>
              <a:rPr lang="en-US" sz="1600" dirty="0"/>
              <a:t>Authors  AA and BB are employee of XXXXXXXX XXXXX corporation, Tokyo, Japan. </a:t>
            </a:r>
          </a:p>
          <a:p>
            <a:pPr marL="180000">
              <a:lnSpc>
                <a:spcPct val="150000"/>
              </a:lnSpc>
              <a:defRPr sz="2000">
                <a:latin typeface="Arial Unicode MS"/>
                <a:ea typeface="Arial Unicode MS"/>
                <a:cs typeface="Arial Unicode MS"/>
                <a:sym typeface="Arial Unicode MS"/>
              </a:defRPr>
            </a:pPr>
            <a:r>
              <a:rPr lang="en-US" sz="1600" dirty="0"/>
              <a:t>Device (product name) used in this study was provided by   XXXXXXXXXXXXX corporation, Tokyo, Japan. </a:t>
            </a:r>
          </a:p>
        </p:txBody>
      </p:sp>
      <p:sp>
        <p:nvSpPr>
          <p:cNvPr id="7" name="サブタイトル 2"/>
          <p:cNvSpPr txBox="1">
            <a:spLocks/>
          </p:cNvSpPr>
          <p:nvPr/>
        </p:nvSpPr>
        <p:spPr>
          <a:xfrm>
            <a:off x="4225352" y="6165303"/>
            <a:ext cx="4891645" cy="576065"/>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lvl1pPr marL="0" marR="0" indent="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1pPr>
            <a:lvl2pPr marL="0" marR="0" indent="4572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2pPr>
            <a:lvl3pPr marL="0" marR="0" indent="9144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3pPr>
            <a:lvl4pPr marL="0" marR="0" indent="13716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4pPr>
            <a:lvl5pPr marL="0" marR="0" indent="1828800" algn="ctr" defTabSz="914400" rtl="0" latinLnBrk="0">
              <a:lnSpc>
                <a:spcPct val="100000"/>
              </a:lnSpc>
              <a:spcBef>
                <a:spcPts val="700"/>
              </a:spcBef>
              <a:spcAft>
                <a:spcPts val="0"/>
              </a:spcAft>
              <a:buClrTx/>
              <a:buSzTx/>
              <a:buFontTx/>
              <a:buNone/>
              <a:tabLst/>
              <a:defRPr sz="3200" b="0" i="0" u="none" strike="noStrike" cap="none" spc="0" baseline="0">
                <a:ln>
                  <a:noFill/>
                </a:ln>
                <a:solidFill>
                  <a:srgbClr val="888888"/>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n-lt"/>
                <a:ea typeface="+mn-ea"/>
                <a:cs typeface="+mn-cs"/>
                <a:sym typeface="Calibri"/>
              </a:defRPr>
            </a:lvl9pPr>
          </a:lstStyle>
          <a:p>
            <a:pPr hangingPunct="1">
              <a:lnSpc>
                <a:spcPct val="90000"/>
              </a:lnSpc>
              <a:spcBef>
                <a:spcPts val="300"/>
              </a:spcBef>
              <a:defRPr sz="1600">
                <a:solidFill>
                  <a:srgbClr val="FFFFFF"/>
                </a:solidFill>
              </a:defRPr>
            </a:pPr>
            <a:r>
              <a:rPr lang="en-US" sz="1600" dirty="0">
                <a:solidFill>
                  <a:srgbClr val="FFFFFF"/>
                </a:solidFill>
              </a:rPr>
              <a:t>The 67</a:t>
            </a:r>
            <a:r>
              <a:rPr lang="en-US" sz="1600" baseline="30000" dirty="0">
                <a:solidFill>
                  <a:srgbClr val="FFFFFF"/>
                </a:solidFill>
              </a:rPr>
              <a:t>th</a:t>
            </a:r>
            <a:r>
              <a:rPr lang="en-US" sz="1600" dirty="0">
                <a:solidFill>
                  <a:srgbClr val="FFFFFF"/>
                </a:solidFill>
              </a:rPr>
              <a:t> annual scientific congress of Kinki branch </a:t>
            </a:r>
            <a:r>
              <a:rPr lang="en-US" sz="1600" dirty="0">
                <a:solidFill>
                  <a:srgbClr val="FFFFFF"/>
                </a:solidFill>
                <a:latin typeface="Arial Unicode MS"/>
                <a:ea typeface="Arial Unicode MS"/>
                <a:cs typeface="Arial Unicode MS"/>
                <a:sym typeface="Arial Unicode MS"/>
              </a:rPr>
              <a:t>Japanese Society of Radiological Technology</a:t>
            </a: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254061"/>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237</Words>
  <Application>Microsoft Office PowerPoint</Application>
  <PresentationFormat>画面に合わせる (4:3)</PresentationFormat>
  <Paragraphs>24</Paragraphs>
  <Slides>4</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4</vt:i4>
      </vt:variant>
    </vt:vector>
  </HeadingPairs>
  <TitlesOfParts>
    <vt:vector size="8" baseType="lpstr">
      <vt:lpstr>Arial Unicode MS</vt:lpstr>
      <vt:lpstr>Arial</vt:lpstr>
      <vt:lpstr>Calibri</vt:lpstr>
      <vt:lpstr>Office ​​テーマ</vt:lpstr>
      <vt:lpstr>この研究発表の内容に関する利益相反事項は，  ☑ 　ありません</vt:lpstr>
      <vt:lpstr>この研究発表の内容に関する利益相反事項は，  ☑ 　あります</vt:lpstr>
      <vt:lpstr>Disclosure of conflict of interest    We have nothing to declare for this study.</vt:lpstr>
      <vt:lpstr>Disclosure of conflict of interest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Dais</dc:creator>
  <cp:lastModifiedBy>之和 日浦</cp:lastModifiedBy>
  <cp:revision>7</cp:revision>
  <dcterms:modified xsi:type="dcterms:W3CDTF">2023-05-22T00:46:59Z</dcterms:modified>
</cp:coreProperties>
</file>