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handoutMasterIdLst>
    <p:handoutMasterId r:id="rId7"/>
  </p:handoutMasterIdLst>
  <p:sldIdLst>
    <p:sldId id="256" r:id="rId2"/>
    <p:sldId id="257" r:id="rId3"/>
    <p:sldId id="258" r:id="rId4"/>
    <p:sldId id="259" r:id="rId5"/>
  </p:sldIdLst>
  <p:sldSz cx="9144000" cy="6858000" type="screen4x3"/>
  <p:notesSz cx="9144000" cy="6858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280" y="120"/>
      </p:cViewPr>
      <p:guideLst>
        <p:guide orient="horz" pos="2160"/>
        <p:guide pos="2880"/>
      </p:guideLst>
    </p:cSldViewPr>
  </p:slideViewPr>
  <p:notesTextViewPr>
    <p:cViewPr>
      <p:scale>
        <a:sx n="1" d="1"/>
        <a:sy n="1" d="1"/>
      </p:scale>
      <p:origin x="0" y="0"/>
    </p:cViewPr>
  </p:notesTextViewPr>
  <p:notesViewPr>
    <p:cSldViewPr>
      <p:cViewPr varScale="1">
        <p:scale>
          <a:sx n="134" d="100"/>
          <a:sy n="134" d="100"/>
        </p:scale>
        <p:origin x="-918" y="-72"/>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0780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2857500" y="514350"/>
            <a:ext cx="3429000" cy="2571750"/>
          </a:xfrm>
          <a:prstGeom prst="rect">
            <a:avLst/>
          </a:prstGeom>
        </p:spPr>
        <p:txBody>
          <a:bodyPr/>
          <a:lstStyle/>
          <a:p>
            <a:endParaRPr/>
          </a:p>
        </p:txBody>
      </p:sp>
      <p:sp>
        <p:nvSpPr>
          <p:cNvPr id="110" name="Shape 110"/>
          <p:cNvSpPr>
            <a:spLocks noGrp="1"/>
          </p:cNvSpPr>
          <p:nvPr>
            <p:ph type="body" sz="quarter" idx="1"/>
          </p:nvPr>
        </p:nvSpPr>
        <p:spPr>
          <a:xfrm>
            <a:off x="1219200" y="3257550"/>
            <a:ext cx="6705600" cy="3086100"/>
          </a:xfrm>
          <a:prstGeom prst="rect">
            <a:avLst/>
          </a:prstGeom>
        </p:spPr>
        <p:txBody>
          <a:bodyPr/>
          <a:lstStyle/>
          <a:p>
            <a:endParaRPr/>
          </a:p>
        </p:txBody>
      </p:sp>
    </p:spTree>
    <p:extLst>
      <p:ext uri="{BB962C8B-B14F-4D97-AF65-F5344CB8AC3E}">
        <p14:creationId xmlns:p14="http://schemas.microsoft.com/office/powerpoint/2010/main" val="1173395439"/>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11" name="タイトルテキスト"/>
          <p:cNvSpPr txBox="1">
            <a:spLocks noGrp="1"/>
          </p:cNvSpPr>
          <p:nvPr>
            <p:ph type="title"/>
          </p:nvPr>
        </p:nvSpPr>
        <p:spPr>
          <a:xfrm>
            <a:off x="685800" y="2130425"/>
            <a:ext cx="7772400" cy="1470025"/>
          </a:xfrm>
          <a:prstGeom prst="rect">
            <a:avLst/>
          </a:prstGeom>
        </p:spPr>
        <p:txBody>
          <a:bodyPr/>
          <a:lstStyle/>
          <a:p>
            <a:r>
              <a:t>タイトルテキスト</a:t>
            </a:r>
          </a:p>
        </p:txBody>
      </p:sp>
      <p:sp>
        <p:nvSpPr>
          <p:cNvPr id="12" name="本文レベル1…"/>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本文レベル1</a:t>
            </a:r>
          </a:p>
          <a:p>
            <a:pPr lvl="1"/>
            <a:r>
              <a:t>本文レベル2</a:t>
            </a:r>
          </a:p>
          <a:p>
            <a:pPr lvl="2"/>
            <a:r>
              <a:t>本文レベル3</a:t>
            </a:r>
          </a:p>
          <a:p>
            <a:pPr lvl="3"/>
            <a:r>
              <a:t>本文レベル4</a:t>
            </a:r>
          </a:p>
          <a:p>
            <a:pPr lvl="4"/>
            <a:r>
              <a:t>本文レベル5</a:t>
            </a:r>
          </a:p>
        </p:txBody>
      </p:sp>
      <p:sp>
        <p:nvSpPr>
          <p:cNvPr id="1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タイトルと&#10;縦書きテキスト">
    <p:spTree>
      <p:nvGrpSpPr>
        <p:cNvPr id="1" name=""/>
        <p:cNvGrpSpPr/>
        <p:nvPr/>
      </p:nvGrpSpPr>
      <p:grpSpPr>
        <a:xfrm>
          <a:off x="0" y="0"/>
          <a:ext cx="0" cy="0"/>
          <a:chOff x="0" y="0"/>
          <a:chExt cx="0" cy="0"/>
        </a:xfrm>
      </p:grpSpPr>
      <p:sp>
        <p:nvSpPr>
          <p:cNvPr id="92" name="タイトルテキスト"/>
          <p:cNvSpPr txBox="1">
            <a:spLocks noGrp="1"/>
          </p:cNvSpPr>
          <p:nvPr>
            <p:ph type="title"/>
          </p:nvPr>
        </p:nvSpPr>
        <p:spPr>
          <a:prstGeom prst="rect">
            <a:avLst/>
          </a:prstGeom>
        </p:spPr>
        <p:txBody>
          <a:bodyPr/>
          <a:lstStyle/>
          <a:p>
            <a:r>
              <a:t>タイトルテキスト</a:t>
            </a:r>
          </a:p>
        </p:txBody>
      </p:sp>
      <p:sp>
        <p:nvSpPr>
          <p:cNvPr id="93"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94"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縦書きタイトルと&#10;縦書きテキスト">
    <p:spTree>
      <p:nvGrpSpPr>
        <p:cNvPr id="1" name=""/>
        <p:cNvGrpSpPr/>
        <p:nvPr/>
      </p:nvGrpSpPr>
      <p:grpSpPr>
        <a:xfrm>
          <a:off x="0" y="0"/>
          <a:ext cx="0" cy="0"/>
          <a:chOff x="0" y="0"/>
          <a:chExt cx="0" cy="0"/>
        </a:xfrm>
      </p:grpSpPr>
      <p:sp>
        <p:nvSpPr>
          <p:cNvPr id="101" name="タイトルテキスト"/>
          <p:cNvSpPr txBox="1">
            <a:spLocks noGrp="1"/>
          </p:cNvSpPr>
          <p:nvPr>
            <p:ph type="title"/>
          </p:nvPr>
        </p:nvSpPr>
        <p:spPr>
          <a:xfrm>
            <a:off x="6629400" y="274638"/>
            <a:ext cx="2057400" cy="5851526"/>
          </a:xfrm>
          <a:prstGeom prst="rect">
            <a:avLst/>
          </a:prstGeom>
        </p:spPr>
        <p:txBody>
          <a:bodyPr/>
          <a:lstStyle/>
          <a:p>
            <a:r>
              <a:t>タイトルテキスト</a:t>
            </a:r>
          </a:p>
        </p:txBody>
      </p:sp>
      <p:sp>
        <p:nvSpPr>
          <p:cNvPr id="102" name="本文レベル1…"/>
          <p:cNvSpPr txBox="1">
            <a:spLocks noGrp="1"/>
          </p:cNvSpPr>
          <p:nvPr>
            <p:ph type="body" idx="1"/>
          </p:nvPr>
        </p:nvSpPr>
        <p:spPr>
          <a:xfrm>
            <a:off x="457200" y="274638"/>
            <a:ext cx="6019800" cy="5851526"/>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10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タイトルとコンテンツ">
    <p:spTree>
      <p:nvGrpSpPr>
        <p:cNvPr id="1" name=""/>
        <p:cNvGrpSpPr/>
        <p:nvPr/>
      </p:nvGrpSpPr>
      <p:grpSpPr>
        <a:xfrm>
          <a:off x="0" y="0"/>
          <a:ext cx="0" cy="0"/>
          <a:chOff x="0" y="0"/>
          <a:chExt cx="0" cy="0"/>
        </a:xfrm>
      </p:grpSpPr>
      <p:sp>
        <p:nvSpPr>
          <p:cNvPr id="20" name="タイトルテキスト"/>
          <p:cNvSpPr txBox="1">
            <a:spLocks noGrp="1"/>
          </p:cNvSpPr>
          <p:nvPr>
            <p:ph type="title"/>
          </p:nvPr>
        </p:nvSpPr>
        <p:spPr>
          <a:prstGeom prst="rect">
            <a:avLst/>
          </a:prstGeom>
        </p:spPr>
        <p:txBody>
          <a:bodyPr/>
          <a:lstStyle/>
          <a:p>
            <a:r>
              <a:t>タイトルテキスト</a:t>
            </a:r>
          </a:p>
        </p:txBody>
      </p:sp>
      <p:sp>
        <p:nvSpPr>
          <p:cNvPr id="21"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22"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セクション見出し">
    <p:spTree>
      <p:nvGrpSpPr>
        <p:cNvPr id="1" name=""/>
        <p:cNvGrpSpPr/>
        <p:nvPr/>
      </p:nvGrpSpPr>
      <p:grpSpPr>
        <a:xfrm>
          <a:off x="0" y="0"/>
          <a:ext cx="0" cy="0"/>
          <a:chOff x="0" y="0"/>
          <a:chExt cx="0" cy="0"/>
        </a:xfrm>
      </p:grpSpPr>
      <p:sp>
        <p:nvSpPr>
          <p:cNvPr id="29" name="タイトルテキスト"/>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タイトルテキスト</a:t>
            </a:r>
          </a:p>
        </p:txBody>
      </p:sp>
      <p:sp>
        <p:nvSpPr>
          <p:cNvPr id="30" name="本文レベル1…"/>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本文レベル1</a:t>
            </a:r>
          </a:p>
          <a:p>
            <a:pPr lvl="1"/>
            <a:r>
              <a:t>本文レベル2</a:t>
            </a:r>
          </a:p>
          <a:p>
            <a:pPr lvl="2"/>
            <a:r>
              <a:t>本文レベル3</a:t>
            </a:r>
          </a:p>
          <a:p>
            <a:pPr lvl="3"/>
            <a:r>
              <a:t>本文レベル4</a:t>
            </a:r>
          </a:p>
          <a:p>
            <a:pPr lvl="4"/>
            <a:r>
              <a:t>本文レベル5</a:t>
            </a:r>
          </a:p>
        </p:txBody>
      </p:sp>
      <p:sp>
        <p:nvSpPr>
          <p:cNvPr id="3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2 つのコンテンツ">
    <p:spTree>
      <p:nvGrpSpPr>
        <p:cNvPr id="1" name=""/>
        <p:cNvGrpSpPr/>
        <p:nvPr/>
      </p:nvGrpSpPr>
      <p:grpSpPr>
        <a:xfrm>
          <a:off x="0" y="0"/>
          <a:ext cx="0" cy="0"/>
          <a:chOff x="0" y="0"/>
          <a:chExt cx="0" cy="0"/>
        </a:xfrm>
      </p:grpSpPr>
      <p:sp>
        <p:nvSpPr>
          <p:cNvPr id="38" name="タイトルテキスト"/>
          <p:cNvSpPr txBox="1">
            <a:spLocks noGrp="1"/>
          </p:cNvSpPr>
          <p:nvPr>
            <p:ph type="title"/>
          </p:nvPr>
        </p:nvSpPr>
        <p:spPr>
          <a:prstGeom prst="rect">
            <a:avLst/>
          </a:prstGeom>
        </p:spPr>
        <p:txBody>
          <a:bodyPr/>
          <a:lstStyle/>
          <a:p>
            <a:r>
              <a:t>タイトルテキスト</a:t>
            </a:r>
          </a:p>
        </p:txBody>
      </p:sp>
      <p:sp>
        <p:nvSpPr>
          <p:cNvPr id="39" name="本文レベル1…"/>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本文レベル1</a:t>
            </a:r>
          </a:p>
          <a:p>
            <a:pPr lvl="1"/>
            <a:r>
              <a:t>本文レベル2</a:t>
            </a:r>
          </a:p>
          <a:p>
            <a:pPr lvl="2"/>
            <a:r>
              <a:t>本文レベル3</a:t>
            </a:r>
          </a:p>
          <a:p>
            <a:pPr lvl="3"/>
            <a:r>
              <a:t>本文レベル4</a:t>
            </a:r>
          </a:p>
          <a:p>
            <a:pPr lvl="4"/>
            <a:r>
              <a:t>本文レベル5</a:t>
            </a:r>
          </a:p>
        </p:txBody>
      </p:sp>
      <p:sp>
        <p:nvSpPr>
          <p:cNvPr id="40"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比較">
    <p:spTree>
      <p:nvGrpSpPr>
        <p:cNvPr id="1" name=""/>
        <p:cNvGrpSpPr/>
        <p:nvPr/>
      </p:nvGrpSpPr>
      <p:grpSpPr>
        <a:xfrm>
          <a:off x="0" y="0"/>
          <a:ext cx="0" cy="0"/>
          <a:chOff x="0" y="0"/>
          <a:chExt cx="0" cy="0"/>
        </a:xfrm>
      </p:grpSpPr>
      <p:sp>
        <p:nvSpPr>
          <p:cNvPr id="47" name="タイトルテキスト"/>
          <p:cNvSpPr txBox="1">
            <a:spLocks noGrp="1"/>
          </p:cNvSpPr>
          <p:nvPr>
            <p:ph type="title"/>
          </p:nvPr>
        </p:nvSpPr>
        <p:spPr>
          <a:prstGeom prst="rect">
            <a:avLst/>
          </a:prstGeom>
        </p:spPr>
        <p:txBody>
          <a:bodyPr/>
          <a:lstStyle/>
          <a:p>
            <a:r>
              <a:t>タイトルテキスト</a:t>
            </a:r>
          </a:p>
        </p:txBody>
      </p:sp>
      <p:sp>
        <p:nvSpPr>
          <p:cNvPr id="48" name="本文レベル1…"/>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本文レベル1</a:t>
            </a:r>
          </a:p>
          <a:p>
            <a:pPr lvl="1"/>
            <a:r>
              <a:t>本文レベル2</a:t>
            </a:r>
          </a:p>
          <a:p>
            <a:pPr lvl="2"/>
            <a:r>
              <a:t>本文レベル3</a:t>
            </a:r>
          </a:p>
          <a:p>
            <a:pPr lvl="3"/>
            <a:r>
              <a:t>本文レベル4</a:t>
            </a:r>
          </a:p>
          <a:p>
            <a:pPr lvl="4"/>
            <a:r>
              <a:t>本文レベル5</a:t>
            </a:r>
          </a:p>
        </p:txBody>
      </p:sp>
      <p:sp>
        <p:nvSpPr>
          <p:cNvPr id="49" name="テキスト プレースホルダー 4"/>
          <p:cNvSpPr>
            <a:spLocks noGrp="1"/>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タイトルのみ">
    <p:spTree>
      <p:nvGrpSpPr>
        <p:cNvPr id="1" name=""/>
        <p:cNvGrpSpPr/>
        <p:nvPr/>
      </p:nvGrpSpPr>
      <p:grpSpPr>
        <a:xfrm>
          <a:off x="0" y="0"/>
          <a:ext cx="0" cy="0"/>
          <a:chOff x="0" y="0"/>
          <a:chExt cx="0" cy="0"/>
        </a:xfrm>
      </p:grpSpPr>
      <p:sp>
        <p:nvSpPr>
          <p:cNvPr id="57" name="タイトルテキスト"/>
          <p:cNvSpPr txBox="1">
            <a:spLocks noGrp="1"/>
          </p:cNvSpPr>
          <p:nvPr>
            <p:ph type="title"/>
          </p:nvPr>
        </p:nvSpPr>
        <p:spPr>
          <a:prstGeom prst="rect">
            <a:avLst/>
          </a:prstGeom>
        </p:spPr>
        <p:txBody>
          <a:bodyPr/>
          <a:lstStyle/>
          <a:p>
            <a:r>
              <a:t>タイトルテキスト</a:t>
            </a:r>
          </a:p>
        </p:txBody>
      </p:sp>
      <p:sp>
        <p:nvSpPr>
          <p:cNvPr id="58"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白紙">
    <p:spTree>
      <p:nvGrpSpPr>
        <p:cNvPr id="1" name=""/>
        <p:cNvGrpSpPr/>
        <p:nvPr/>
      </p:nvGrpSpPr>
      <p:grpSpPr>
        <a:xfrm>
          <a:off x="0" y="0"/>
          <a:ext cx="0" cy="0"/>
          <a:chOff x="0" y="0"/>
          <a:chExt cx="0" cy="0"/>
        </a:xfrm>
      </p:grpSpPr>
      <p:sp>
        <p:nvSpPr>
          <p:cNvPr id="6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タイトル付きの&#10;コンテンツ">
    <p:spTree>
      <p:nvGrpSpPr>
        <p:cNvPr id="1" name=""/>
        <p:cNvGrpSpPr/>
        <p:nvPr/>
      </p:nvGrpSpPr>
      <p:grpSpPr>
        <a:xfrm>
          <a:off x="0" y="0"/>
          <a:ext cx="0" cy="0"/>
          <a:chOff x="0" y="0"/>
          <a:chExt cx="0" cy="0"/>
        </a:xfrm>
      </p:grpSpPr>
      <p:sp>
        <p:nvSpPr>
          <p:cNvPr id="72" name="タイトルテキスト"/>
          <p:cNvSpPr txBox="1">
            <a:spLocks noGrp="1"/>
          </p:cNvSpPr>
          <p:nvPr>
            <p:ph type="title"/>
          </p:nvPr>
        </p:nvSpPr>
        <p:spPr>
          <a:xfrm>
            <a:off x="457200" y="273050"/>
            <a:ext cx="3008314" cy="1162050"/>
          </a:xfrm>
          <a:prstGeom prst="rect">
            <a:avLst/>
          </a:prstGeom>
        </p:spPr>
        <p:txBody>
          <a:bodyPr anchor="b"/>
          <a:lstStyle>
            <a:lvl1pPr algn="l">
              <a:defRPr sz="2000" b="1"/>
            </a:lvl1pPr>
          </a:lstStyle>
          <a:p>
            <a:r>
              <a:t>タイトルテキスト</a:t>
            </a:r>
          </a:p>
        </p:txBody>
      </p:sp>
      <p:sp>
        <p:nvSpPr>
          <p:cNvPr id="73" name="本文レベル1…"/>
          <p:cNvSpPr txBox="1">
            <a:spLocks noGrp="1"/>
          </p:cNvSpPr>
          <p:nvPr>
            <p:ph type="body" idx="1"/>
          </p:nvPr>
        </p:nvSpPr>
        <p:spPr>
          <a:xfrm>
            <a:off x="3575050" y="273050"/>
            <a:ext cx="5111750" cy="5853113"/>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74" name="テキスト プレースホルダー 3"/>
          <p:cNvSpPr>
            <a:spLocks noGrp="1"/>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タイトル付きの図">
    <p:spTree>
      <p:nvGrpSpPr>
        <p:cNvPr id="1" name=""/>
        <p:cNvGrpSpPr/>
        <p:nvPr/>
      </p:nvGrpSpPr>
      <p:grpSpPr>
        <a:xfrm>
          <a:off x="0" y="0"/>
          <a:ext cx="0" cy="0"/>
          <a:chOff x="0" y="0"/>
          <a:chExt cx="0" cy="0"/>
        </a:xfrm>
      </p:grpSpPr>
      <p:sp>
        <p:nvSpPr>
          <p:cNvPr id="82" name="タイトルテキスト"/>
          <p:cNvSpPr txBox="1">
            <a:spLocks noGrp="1"/>
          </p:cNvSpPr>
          <p:nvPr>
            <p:ph type="title"/>
          </p:nvPr>
        </p:nvSpPr>
        <p:spPr>
          <a:xfrm>
            <a:off x="1792288" y="4800600"/>
            <a:ext cx="5486401" cy="566738"/>
          </a:xfrm>
          <a:prstGeom prst="rect">
            <a:avLst/>
          </a:prstGeom>
        </p:spPr>
        <p:txBody>
          <a:bodyPr anchor="b"/>
          <a:lstStyle>
            <a:lvl1pPr algn="l">
              <a:defRPr sz="2000" b="1"/>
            </a:lvl1pPr>
          </a:lstStyle>
          <a:p>
            <a:r>
              <a:t>タイトルテキスト</a:t>
            </a:r>
          </a:p>
        </p:txBody>
      </p:sp>
      <p:sp>
        <p:nvSpPr>
          <p:cNvPr id="83" name="図プレースホルダー 2"/>
          <p:cNvSpPr>
            <a:spLocks noGrp="1"/>
          </p:cNvSpPr>
          <p:nvPr>
            <p:ph type="pic" sz="half" idx="13"/>
          </p:nvPr>
        </p:nvSpPr>
        <p:spPr>
          <a:xfrm>
            <a:off x="1792288" y="612775"/>
            <a:ext cx="5486401" cy="4114800"/>
          </a:xfrm>
          <a:prstGeom prst="rect">
            <a:avLst/>
          </a:prstGeom>
        </p:spPr>
        <p:txBody>
          <a:bodyPr lIns="91439" rIns="91439">
            <a:noAutofit/>
          </a:bodyPr>
          <a:lstStyle/>
          <a:p>
            <a:endParaRPr/>
          </a:p>
        </p:txBody>
      </p:sp>
      <p:sp>
        <p:nvSpPr>
          <p:cNvPr id="84" name="本文レベル1…"/>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本文レベル1</a:t>
            </a:r>
          </a:p>
          <a:p>
            <a:pPr lvl="1"/>
            <a:r>
              <a:t>本文レベル2</a:t>
            </a:r>
          </a:p>
          <a:p>
            <a:pPr lvl="2"/>
            <a:r>
              <a:t>本文レベル3</a:t>
            </a:r>
          </a:p>
          <a:p>
            <a:pPr lvl="3"/>
            <a:r>
              <a:t>本文レベル4</a:t>
            </a:r>
          </a:p>
          <a:p>
            <a:pPr lvl="4"/>
            <a:r>
              <a:t>本文レベル5</a:t>
            </a:r>
          </a:p>
        </p:txBody>
      </p:sp>
      <p:sp>
        <p:nvSpPr>
          <p:cNvPr id="8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54061"/>
        </a:solidFill>
        <a:effectLst/>
      </p:bgPr>
    </p:bg>
    <p:spTree>
      <p:nvGrpSpPr>
        <p:cNvPr id="1" name=""/>
        <p:cNvGrpSpPr/>
        <p:nvPr/>
      </p:nvGrpSpPr>
      <p:grpSpPr>
        <a:xfrm>
          <a:off x="0" y="0"/>
          <a:ext cx="0" cy="0"/>
          <a:chOff x="0" y="0"/>
          <a:chExt cx="0" cy="0"/>
        </a:xfrm>
      </p:grpSpPr>
      <p:sp>
        <p:nvSpPr>
          <p:cNvPr id="2" name="タイトルテキスト"/>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r>
              <a:t>タイトルテキスト</a:t>
            </a:r>
          </a:p>
        </p:txBody>
      </p:sp>
      <p:sp>
        <p:nvSpPr>
          <p:cNvPr id="3" name="本文レベル1…"/>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本文レベル1</a:t>
            </a:r>
          </a:p>
          <a:p>
            <a:pPr lvl="1"/>
            <a:r>
              <a:t>本文レベル2</a:t>
            </a:r>
          </a:p>
          <a:p>
            <a:pPr lvl="2"/>
            <a:r>
              <a:t>本文レベル3</a:t>
            </a:r>
          </a:p>
          <a:p>
            <a:pPr lvl="3"/>
            <a:r>
              <a:t>本文レベル4</a:t>
            </a:r>
          </a:p>
          <a:p>
            <a:pPr lvl="4"/>
            <a:r>
              <a:t>本文レベル5</a:t>
            </a:r>
          </a:p>
        </p:txBody>
      </p:sp>
      <p:sp>
        <p:nvSpPr>
          <p:cNvPr id="4" name="スライド番号"/>
          <p:cNvSpPr txBox="1">
            <a:spLocks noGrp="1"/>
          </p:cNvSpPr>
          <p:nvPr>
            <p:ph type="sldNum" sz="quarter" idx="2"/>
          </p:nvPr>
        </p:nvSpPr>
        <p:spPr>
          <a:xfrm>
            <a:off x="8422818" y="6404292"/>
            <a:ext cx="263983" cy="2692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タイトル 1"/>
          <p:cNvSpPr txBox="1">
            <a:spLocks noGrp="1"/>
          </p:cNvSpPr>
          <p:nvPr>
            <p:ph type="ctrTitle"/>
          </p:nvPr>
        </p:nvSpPr>
        <p:spPr>
          <a:xfrm>
            <a:off x="432657" y="2348880"/>
            <a:ext cx="8278687" cy="1902073"/>
          </a:xfrm>
          <a:prstGeom prst="rect">
            <a:avLst/>
          </a:prstGeom>
        </p:spPr>
        <p:txBody>
          <a:bodyPr>
            <a:noAutofit/>
          </a:bodyPr>
          <a:lstStyle/>
          <a:p>
            <a:pPr defTabSz="612648">
              <a:defRPr sz="1876">
                <a:solidFill>
                  <a:srgbClr val="FFFFFF"/>
                </a:solidFill>
              </a:defRPr>
            </a:pPr>
            <a:r>
              <a:rPr sz="2800" dirty="0" err="1">
                <a:latin typeface="Arial" panose="020B0604020202020204" pitchFamily="34" charset="0"/>
                <a:cs typeface="Arial" panose="020B0604020202020204" pitchFamily="34" charset="0"/>
              </a:rPr>
              <a:t>この研究発表の内容に関する利益相反事項は</a:t>
            </a:r>
            <a:r>
              <a:rPr sz="2800" dirty="0">
                <a:latin typeface="Arial" panose="020B0604020202020204" pitchFamily="34" charset="0"/>
                <a:cs typeface="Arial" panose="020B0604020202020204" pitchFamily="34" charset="0"/>
              </a:rPr>
              <a:t>，</a:t>
            </a:r>
            <a:br>
              <a:rPr sz="2800" dirty="0">
                <a:latin typeface="Arial" panose="020B0604020202020204" pitchFamily="34" charset="0"/>
                <a:cs typeface="Arial" panose="020B0604020202020204" pitchFamily="34" charset="0"/>
              </a:rPr>
            </a:br>
            <a:br>
              <a:rPr sz="2800" dirty="0">
                <a:latin typeface="Arial" panose="020B0604020202020204" pitchFamily="34" charset="0"/>
                <a:cs typeface="Arial" panose="020B0604020202020204" pitchFamily="34" charset="0"/>
              </a:rPr>
            </a:br>
            <a:r>
              <a:rPr sz="2800" dirty="0">
                <a:solidFill>
                  <a:srgbClr val="FFFF00"/>
                </a:solidFill>
                <a:latin typeface="Arial" panose="020B0604020202020204" pitchFamily="34" charset="0"/>
                <a:cs typeface="Arial" panose="020B0604020202020204" pitchFamily="34" charset="0"/>
              </a:rPr>
              <a:t>☑ 　</a:t>
            </a:r>
            <a:r>
              <a:rPr sz="2800" dirty="0" err="1">
                <a:latin typeface="Arial" panose="020B0604020202020204" pitchFamily="34" charset="0"/>
                <a:cs typeface="Arial" panose="020B0604020202020204" pitchFamily="34" charset="0"/>
              </a:rPr>
              <a:t>ありません</a:t>
            </a:r>
            <a:endParaRPr sz="2800" dirty="0">
              <a:latin typeface="Arial" panose="020B0604020202020204" pitchFamily="34" charset="0"/>
              <a:cs typeface="Arial" panose="020B0604020202020204" pitchFamily="34" charset="0"/>
            </a:endParaRPr>
          </a:p>
        </p:txBody>
      </p:sp>
      <p:sp>
        <p:nvSpPr>
          <p:cNvPr id="113" name="サブタイトル 2"/>
          <p:cNvSpPr txBox="1"/>
          <p:nvPr/>
        </p:nvSpPr>
        <p:spPr>
          <a:xfrm>
            <a:off x="6156176" y="5661248"/>
            <a:ext cx="2818358" cy="864096"/>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pPr defTabSz="813816">
              <a:spcBef>
                <a:spcPts val="200"/>
              </a:spcBef>
              <a:defRPr sz="1068">
                <a:solidFill>
                  <a:srgbClr val="FFFFFF"/>
                </a:solidFill>
              </a:defRPr>
            </a:pPr>
            <a:r>
              <a:rPr dirty="0" err="1">
                <a:latin typeface="Arial" panose="020B0604020202020204" pitchFamily="34" charset="0"/>
                <a:cs typeface="Arial" panose="020B0604020202020204" pitchFamily="34" charset="0"/>
              </a:rPr>
              <a:t>公益社団法人</a:t>
            </a:r>
            <a:endParaRPr dirty="0">
              <a:latin typeface="Arial" panose="020B0604020202020204" pitchFamily="34" charset="0"/>
              <a:cs typeface="Arial" panose="020B0604020202020204" pitchFamily="34" charset="0"/>
            </a:endParaRPr>
          </a:p>
          <a:p>
            <a:pPr defTabSz="813816">
              <a:spcBef>
                <a:spcPts val="300"/>
              </a:spcBef>
              <a:defRPr sz="1424">
                <a:solidFill>
                  <a:srgbClr val="FFFFFF"/>
                </a:solidFill>
              </a:defRPr>
            </a:pPr>
            <a:r>
              <a:rPr dirty="0" err="1">
                <a:latin typeface="Arial" panose="020B0604020202020204" pitchFamily="34" charset="0"/>
                <a:cs typeface="Arial" panose="020B0604020202020204" pitchFamily="34" charset="0"/>
              </a:rPr>
              <a:t>日本放射線技術学会（ＪＳＲＴ</a:t>
            </a:r>
            <a:r>
              <a:rPr dirty="0">
                <a:latin typeface="Arial" panose="020B0604020202020204" pitchFamily="34" charset="0"/>
                <a:cs typeface="Arial" panose="020B0604020202020204" pitchFamily="34" charset="0"/>
              </a:rPr>
              <a:t>）</a:t>
            </a:r>
          </a:p>
          <a:p>
            <a:pPr defTabSz="813816">
              <a:spcBef>
                <a:spcPts val="300"/>
              </a:spcBef>
              <a:defRPr sz="1424">
                <a:solidFill>
                  <a:srgbClr val="FFFFFF"/>
                </a:solidFill>
              </a:defRPr>
            </a:pPr>
            <a:r>
              <a:rPr dirty="0" err="1">
                <a:latin typeface="Arial" panose="020B0604020202020204" pitchFamily="34" charset="0"/>
                <a:cs typeface="Arial" panose="020B0604020202020204" pitchFamily="34" charset="0"/>
              </a:rPr>
              <a:t>近畿支部</a:t>
            </a:r>
            <a:r>
              <a:rPr dirty="0">
                <a:latin typeface="Arial" panose="020B0604020202020204" pitchFamily="34" charset="0"/>
                <a:cs typeface="Arial" panose="020B0604020202020204" pitchFamily="34" charset="0"/>
              </a:rPr>
              <a:t>　第</a:t>
            </a:r>
            <a:r>
              <a:rPr lang="en-US" altLang="ja-JP" dirty="0">
                <a:latin typeface="Arial" panose="020B0604020202020204" pitchFamily="34" charset="0"/>
                <a:cs typeface="Arial" panose="020B0604020202020204" pitchFamily="34" charset="0"/>
              </a:rPr>
              <a:t>63</a:t>
            </a:r>
            <a:r>
              <a:rPr dirty="0">
                <a:latin typeface="Arial" panose="020B0604020202020204" pitchFamily="34" charset="0"/>
                <a:cs typeface="Arial" panose="020B0604020202020204" pitchFamily="34" charset="0"/>
              </a:rPr>
              <a:t>回学術大会</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四角形"/>
          <p:cNvSpPr/>
          <p:nvPr/>
        </p:nvSpPr>
        <p:spPr>
          <a:xfrm>
            <a:off x="209011" y="3369121"/>
            <a:ext cx="8712969" cy="2220119"/>
          </a:xfrm>
          <a:prstGeom prst="rect">
            <a:avLst/>
          </a:prstGeom>
          <a:solidFill>
            <a:srgbClr val="FFFFFF"/>
          </a:solidFill>
          <a:ln w="25400" cap="flat">
            <a:solidFill>
              <a:schemeClr val="accent1"/>
            </a:solidFill>
            <a:prstDash val="solid"/>
            <a:round/>
          </a:ln>
          <a:effectLst/>
        </p:spPr>
        <p:txBody>
          <a:bodyPr wrap="square" lIns="45719" tIns="45719" rIns="45719" bIns="45719" numCol="1" anchor="t">
            <a:noAutofit/>
          </a:bodyPr>
          <a:lstStyle/>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例</a:t>
            </a:r>
          </a:p>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　本研究（の一部）はＸＸＸＸＸ（助成金</a:t>
            </a:r>
            <a:r>
              <a:rPr lang="en-US" altLang="ja-JP" dirty="0">
                <a:latin typeface="Arial" panose="020B0604020202020204" pitchFamily="34" charset="0"/>
                <a:ea typeface="ＭＳ Ｐゴシック" panose="020B0600070205080204" pitchFamily="50" charset="-128"/>
                <a:cs typeface="Arial" panose="020B0604020202020204" pitchFamily="34" charset="0"/>
              </a:rPr>
              <a:t>No. </a:t>
            </a:r>
            <a:r>
              <a:rPr lang="en-US" altLang="ja-JP" dirty="0" err="1">
                <a:latin typeface="Arial" panose="020B0604020202020204" pitchFamily="34" charset="0"/>
                <a:ea typeface="ＭＳ Ｐゴシック" panose="020B0600070205080204" pitchFamily="50" charset="-128"/>
                <a:cs typeface="Arial" panose="020B0604020202020204" pitchFamily="34" charset="0"/>
              </a:rPr>
              <a:t>xxxxxxx</a:t>
            </a:r>
            <a:r>
              <a:rPr lang="ja-JP" altLang="en-US" dirty="0">
                <a:latin typeface="Arial" panose="020B0604020202020204" pitchFamily="34" charset="0"/>
                <a:ea typeface="ＭＳ Ｐゴシック" panose="020B0600070205080204" pitchFamily="50" charset="-128"/>
                <a:cs typeface="Arial" panose="020B0604020202020204" pitchFamily="34" charset="0"/>
              </a:rPr>
              <a:t>）の支援を受けた．</a:t>
            </a:r>
          </a:p>
          <a:p>
            <a:pPr>
              <a:defRPr sz="2000"/>
            </a:pPr>
            <a:endParaRPr lang="ja-JP" altLang="en-US" dirty="0">
              <a:latin typeface="Arial" panose="020B0604020202020204" pitchFamily="34" charset="0"/>
              <a:ea typeface="ＭＳ Ｐゴシック" panose="020B0600070205080204" pitchFamily="50" charset="-128"/>
              <a:cs typeface="Arial" panose="020B0604020202020204" pitchFamily="34" charset="0"/>
            </a:endParaRPr>
          </a:p>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　著者ＡＡとＢＢは，ＸＸＸＸＸ（企業名）に属する社員である</a:t>
            </a:r>
            <a:r>
              <a:rPr lang="en-US" altLang="ja-JP" dirty="0">
                <a:latin typeface="Arial" panose="020B0604020202020204" pitchFamily="34" charset="0"/>
                <a:ea typeface="ＭＳ Ｐゴシック" panose="020B0600070205080204" pitchFamily="50" charset="-128"/>
                <a:cs typeface="Arial" panose="020B0604020202020204" pitchFamily="34" charset="0"/>
              </a:rPr>
              <a:t>.  </a:t>
            </a:r>
          </a:p>
          <a:p>
            <a:pPr>
              <a:defRPr sz="2000"/>
            </a:pPr>
            <a:endParaRPr lang="en-US" altLang="ja-JP" dirty="0">
              <a:latin typeface="Arial" panose="020B0604020202020204" pitchFamily="34" charset="0"/>
              <a:ea typeface="ＭＳ Ｐゴシック" panose="020B0600070205080204" pitchFamily="50" charset="-128"/>
              <a:cs typeface="Arial" panose="020B0604020202020204" pitchFamily="34" charset="0"/>
            </a:endParaRPr>
          </a:p>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　使用した装置（　　）は，ＸＸＸＸＸ（企業名）から提供されたものである．</a:t>
            </a:r>
            <a:endParaRPr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118" name="タイトル 1"/>
          <p:cNvSpPr txBox="1">
            <a:spLocks noGrp="1"/>
          </p:cNvSpPr>
          <p:nvPr>
            <p:ph type="ctrTitle"/>
          </p:nvPr>
        </p:nvSpPr>
        <p:spPr>
          <a:xfrm>
            <a:off x="432657" y="2043113"/>
            <a:ext cx="8278687" cy="1326010"/>
          </a:xfrm>
          <a:prstGeom prst="rect">
            <a:avLst/>
          </a:prstGeom>
        </p:spPr>
        <p:txBody>
          <a:bodyPr>
            <a:noAutofit/>
          </a:bodyPr>
          <a:lstStyle/>
          <a:p>
            <a:pPr defTabSz="612648">
              <a:defRPr sz="1876">
                <a:solidFill>
                  <a:srgbClr val="FFFFFF"/>
                </a:solidFill>
              </a:defRPr>
            </a:pPr>
            <a:r>
              <a:rPr sz="2800" dirty="0" err="1">
                <a:latin typeface="Arial" panose="020B0604020202020204" pitchFamily="34" charset="0"/>
                <a:cs typeface="Arial" panose="020B0604020202020204" pitchFamily="34" charset="0"/>
              </a:rPr>
              <a:t>この研究発表の内容に関する利益相反事項は</a:t>
            </a:r>
            <a:r>
              <a:rPr sz="2800" dirty="0">
                <a:latin typeface="Arial" panose="020B0604020202020204" pitchFamily="34" charset="0"/>
                <a:cs typeface="Arial" panose="020B0604020202020204" pitchFamily="34" charset="0"/>
              </a:rPr>
              <a:t>，</a:t>
            </a:r>
            <a:br>
              <a:rPr sz="2800" dirty="0">
                <a:latin typeface="Arial" panose="020B0604020202020204" pitchFamily="34" charset="0"/>
                <a:cs typeface="Arial" panose="020B0604020202020204" pitchFamily="34" charset="0"/>
              </a:rPr>
            </a:br>
            <a:br>
              <a:rPr sz="2800" dirty="0">
                <a:latin typeface="Arial" panose="020B0604020202020204" pitchFamily="34" charset="0"/>
                <a:cs typeface="Arial" panose="020B0604020202020204" pitchFamily="34" charset="0"/>
              </a:rPr>
            </a:br>
            <a:r>
              <a:rPr sz="2800" dirty="0">
                <a:solidFill>
                  <a:srgbClr val="FFFF00"/>
                </a:solidFill>
                <a:latin typeface="Arial" panose="020B0604020202020204" pitchFamily="34" charset="0"/>
                <a:cs typeface="Arial" panose="020B0604020202020204" pitchFamily="34" charset="0"/>
              </a:rPr>
              <a:t>☑ 　</a:t>
            </a:r>
            <a:r>
              <a:rPr sz="2800" dirty="0" err="1">
                <a:latin typeface="Arial" panose="020B0604020202020204" pitchFamily="34" charset="0"/>
                <a:cs typeface="Arial" panose="020B0604020202020204" pitchFamily="34" charset="0"/>
              </a:rPr>
              <a:t>あります</a:t>
            </a:r>
            <a:endParaRPr sz="2800" dirty="0">
              <a:latin typeface="Arial" panose="020B0604020202020204" pitchFamily="34" charset="0"/>
              <a:cs typeface="Arial" panose="020B0604020202020204" pitchFamily="34" charset="0"/>
            </a:endParaRPr>
          </a:p>
        </p:txBody>
      </p:sp>
      <p:sp>
        <p:nvSpPr>
          <p:cNvPr id="10" name="サブタイトル 2"/>
          <p:cNvSpPr txBox="1"/>
          <p:nvPr/>
        </p:nvSpPr>
        <p:spPr>
          <a:xfrm>
            <a:off x="6156176" y="5661248"/>
            <a:ext cx="2818358" cy="864096"/>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pPr defTabSz="813816">
              <a:spcBef>
                <a:spcPts val="200"/>
              </a:spcBef>
              <a:defRPr sz="1068">
                <a:solidFill>
                  <a:srgbClr val="FFFFFF"/>
                </a:solidFill>
              </a:defRPr>
            </a:pPr>
            <a:r>
              <a:rPr dirty="0" err="1">
                <a:latin typeface="Arial" panose="020B0604020202020204" pitchFamily="34" charset="0"/>
                <a:cs typeface="Arial" panose="020B0604020202020204" pitchFamily="34" charset="0"/>
              </a:rPr>
              <a:t>公益社団法人</a:t>
            </a:r>
            <a:endParaRPr dirty="0">
              <a:latin typeface="Arial" panose="020B0604020202020204" pitchFamily="34" charset="0"/>
              <a:cs typeface="Arial" panose="020B0604020202020204" pitchFamily="34" charset="0"/>
            </a:endParaRPr>
          </a:p>
          <a:p>
            <a:pPr defTabSz="813816">
              <a:spcBef>
                <a:spcPts val="300"/>
              </a:spcBef>
              <a:defRPr sz="1424">
                <a:solidFill>
                  <a:srgbClr val="FFFFFF"/>
                </a:solidFill>
              </a:defRPr>
            </a:pPr>
            <a:r>
              <a:rPr dirty="0" err="1">
                <a:latin typeface="Arial" panose="020B0604020202020204" pitchFamily="34" charset="0"/>
                <a:cs typeface="Arial" panose="020B0604020202020204" pitchFamily="34" charset="0"/>
              </a:rPr>
              <a:t>日本放射線技術学会（ＪＳＲＴ</a:t>
            </a:r>
            <a:r>
              <a:rPr dirty="0">
                <a:latin typeface="Arial" panose="020B0604020202020204" pitchFamily="34" charset="0"/>
                <a:cs typeface="Arial" panose="020B0604020202020204" pitchFamily="34" charset="0"/>
              </a:rPr>
              <a:t>）</a:t>
            </a:r>
          </a:p>
          <a:p>
            <a:pPr defTabSz="813816">
              <a:spcBef>
                <a:spcPts val="300"/>
              </a:spcBef>
              <a:defRPr sz="1424">
                <a:solidFill>
                  <a:srgbClr val="FFFFFF"/>
                </a:solidFill>
              </a:defRPr>
            </a:pPr>
            <a:r>
              <a:rPr dirty="0" err="1">
                <a:latin typeface="Arial" panose="020B0604020202020204" pitchFamily="34" charset="0"/>
                <a:cs typeface="Arial" panose="020B0604020202020204" pitchFamily="34" charset="0"/>
              </a:rPr>
              <a:t>近畿支部</a:t>
            </a:r>
            <a:r>
              <a:rPr dirty="0">
                <a:latin typeface="Arial" panose="020B0604020202020204" pitchFamily="34" charset="0"/>
                <a:cs typeface="Arial" panose="020B0604020202020204" pitchFamily="34" charset="0"/>
              </a:rPr>
              <a:t>　</a:t>
            </a:r>
            <a:r>
              <a:rPr lang="zh-CN" altLang="en-US" dirty="0">
                <a:latin typeface="Arial" panose="020B0604020202020204" pitchFamily="34" charset="0"/>
                <a:cs typeface="Arial" panose="020B0604020202020204" pitchFamily="34" charset="0"/>
              </a:rPr>
              <a:t>第</a:t>
            </a:r>
            <a:r>
              <a:rPr lang="en-US" altLang="zh-CN" dirty="0">
                <a:latin typeface="Arial" panose="020B0604020202020204" pitchFamily="34" charset="0"/>
                <a:cs typeface="Arial" panose="020B0604020202020204" pitchFamily="34" charset="0"/>
              </a:rPr>
              <a:t>63</a:t>
            </a:r>
            <a:r>
              <a:rPr lang="zh-CN" altLang="en-US" dirty="0">
                <a:latin typeface="Arial" panose="020B0604020202020204" pitchFamily="34" charset="0"/>
                <a:cs typeface="Arial" panose="020B0604020202020204" pitchFamily="34" charset="0"/>
              </a:rPr>
              <a:t>回学術大会</a:t>
            </a:r>
            <a:endParaRPr dirty="0">
              <a:latin typeface="Arial" panose="020B0604020202020204" pitchFamily="34" charset="0"/>
              <a:cs typeface="Arial" panose="020B0604020202020204" pitchFamily="34" charset="0"/>
            </a:endParaRPr>
          </a:p>
        </p:txBody>
      </p:sp>
      <p:sp>
        <p:nvSpPr>
          <p:cNvPr id="3" name="角丸四角形吹き出し 2"/>
          <p:cNvSpPr/>
          <p:nvPr/>
        </p:nvSpPr>
        <p:spPr>
          <a:xfrm>
            <a:off x="4067945" y="44624"/>
            <a:ext cx="4854036" cy="1940955"/>
          </a:xfrm>
          <a:prstGeom prst="wedgeRoundRectCallout">
            <a:avLst>
              <a:gd name="adj1" fmla="val 881"/>
              <a:gd name="adj2" fmla="val 122826"/>
              <a:gd name="adj3" fmla="val 16667"/>
            </a:avLst>
          </a:prstGeom>
          <a:ln/>
        </p:spPr>
        <p:style>
          <a:lnRef idx="2">
            <a:schemeClr val="accent1">
              <a:shade val="50000"/>
            </a:schemeClr>
          </a:lnRef>
          <a:fillRef idx="1">
            <a:schemeClr val="accent1"/>
          </a:fillRef>
          <a:effectRef idx="0">
            <a:schemeClr val="accent1"/>
          </a:effectRef>
          <a:fontRef idx="minor">
            <a:schemeClr val="lt1"/>
          </a:fontRef>
        </p:style>
        <p:txBody>
          <a:bodyPr rot="0" spcFirstLastPara="1" vertOverflow="overflow" horzOverflow="overflow" vert="horz" wrap="square" lIns="45719" tIns="45719" rIns="45719" bIns="45719" numCol="1" spcCol="38100" rtlCol="0" anchor="ctr">
            <a:spAutoFit/>
          </a:bodyPr>
          <a:lstStyle/>
          <a:p>
            <a:r>
              <a:rPr lang="ja-JP" altLang="en-US" dirty="0">
                <a:solidFill>
                  <a:srgbClr val="F8F8F8"/>
                </a:solidFill>
              </a:rPr>
              <a:t>演者ならびに共同研究者の全員について，この研究に対する利益相反の内容を簡潔に書いてください．</a:t>
            </a:r>
          </a:p>
          <a:p>
            <a:r>
              <a:rPr lang="ja-JP" altLang="en-US" dirty="0">
                <a:solidFill>
                  <a:srgbClr val="F8F8F8"/>
                </a:solidFill>
              </a:rPr>
              <a:t>社員である企業・団体等の名称，研究費を受け取っている事実などを氏名を特定して書いてください．</a:t>
            </a:r>
            <a:endParaRPr kumimoji="0" lang="ja-JP" altLang="en-US" sz="1800" b="0" i="0" u="none" strike="noStrike" cap="none" spc="0" normalizeH="0" baseline="0" dirty="0">
              <a:ln>
                <a:noFill/>
              </a:ln>
              <a:solidFill>
                <a:srgbClr val="F8F8F8"/>
              </a:solidFill>
              <a:effectLst/>
              <a:uFillTx/>
              <a:sym typeface="Calibri"/>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タイトル 1"/>
          <p:cNvSpPr txBox="1">
            <a:spLocks noGrp="1"/>
          </p:cNvSpPr>
          <p:nvPr>
            <p:ph type="ctrTitle"/>
          </p:nvPr>
        </p:nvSpPr>
        <p:spPr>
          <a:xfrm>
            <a:off x="467544" y="2420888"/>
            <a:ext cx="8278687" cy="1470026"/>
          </a:xfrm>
          <a:prstGeom prst="rect">
            <a:avLst/>
          </a:prstGeom>
        </p:spPr>
        <p:txBody>
          <a:bodyPr>
            <a:noAutofit/>
          </a:bodyPr>
          <a:lstStyle/>
          <a:p>
            <a:pPr defTabSz="621791">
              <a:defRPr sz="1632">
                <a:solidFill>
                  <a:srgbClr val="FFFF00"/>
                </a:solidFill>
                <a:latin typeface="Arial Unicode MS"/>
                <a:ea typeface="Arial Unicode MS"/>
                <a:cs typeface="Arial Unicode MS"/>
                <a:sym typeface="Arial Unicode MS"/>
              </a:defRPr>
            </a:pPr>
            <a:r>
              <a:rPr sz="2800" dirty="0"/>
              <a:t>Disclosure of conflict of interest  </a:t>
            </a:r>
            <a:br>
              <a:rPr sz="2800" dirty="0"/>
            </a:br>
            <a:br>
              <a:rPr sz="2800" dirty="0"/>
            </a:br>
            <a:r>
              <a:rPr sz="2800" dirty="0">
                <a:solidFill>
                  <a:srgbClr val="FFFFFF"/>
                </a:solidFill>
              </a:rPr>
              <a:t>We have nothing to declare for this study.</a:t>
            </a:r>
          </a:p>
        </p:txBody>
      </p:sp>
      <p:sp>
        <p:nvSpPr>
          <p:cNvPr id="125" name="サブタイトル 2"/>
          <p:cNvSpPr txBox="1">
            <a:spLocks noGrp="1"/>
          </p:cNvSpPr>
          <p:nvPr>
            <p:ph type="subTitle" sz="quarter" idx="1"/>
          </p:nvPr>
        </p:nvSpPr>
        <p:spPr>
          <a:xfrm>
            <a:off x="4225352" y="6165303"/>
            <a:ext cx="4891645" cy="576065"/>
          </a:xfrm>
          <a:prstGeom prst="rect">
            <a:avLst/>
          </a:prstGeom>
        </p:spPr>
        <p:txBody>
          <a:bodyPr/>
          <a:lstStyle/>
          <a:p>
            <a:pPr hangingPunct="1">
              <a:lnSpc>
                <a:spcPct val="90000"/>
              </a:lnSpc>
              <a:spcBef>
                <a:spcPts val="300"/>
              </a:spcBef>
              <a:defRPr sz="1600">
                <a:solidFill>
                  <a:srgbClr val="FFFFFF"/>
                </a:solidFill>
              </a:defRPr>
            </a:pPr>
            <a:r>
              <a:rPr lang="en-US" altLang="ja-JP" sz="1600" dirty="0">
                <a:solidFill>
                  <a:srgbClr val="FFFFFF"/>
                </a:solidFill>
              </a:rPr>
              <a:t>The 63</a:t>
            </a:r>
            <a:r>
              <a:rPr lang="en-US" altLang="ja-JP" sz="1600" baseline="30000" dirty="0">
                <a:solidFill>
                  <a:srgbClr val="FFFFFF"/>
                </a:solidFill>
              </a:rPr>
              <a:t>rd</a:t>
            </a:r>
            <a:r>
              <a:rPr lang="en-US" altLang="ja-JP" sz="1600" dirty="0">
                <a:solidFill>
                  <a:srgbClr val="FFFFFF"/>
                </a:solidFill>
              </a:rPr>
              <a:t> annual scientific congress of Kinki branch </a:t>
            </a:r>
            <a:r>
              <a:rPr lang="en-US" altLang="ja-JP" sz="1600" dirty="0">
                <a:solidFill>
                  <a:srgbClr val="FFFFFF"/>
                </a:solidFill>
                <a:latin typeface="Arial Unicode MS"/>
                <a:ea typeface="Arial Unicode MS"/>
                <a:cs typeface="Arial Unicode MS"/>
                <a:sym typeface="Arial Unicode MS"/>
              </a:rPr>
              <a:t>Japanese Society of Radiological Technology</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タイトル 1"/>
          <p:cNvSpPr txBox="1">
            <a:spLocks noGrp="1"/>
          </p:cNvSpPr>
          <p:nvPr>
            <p:ph type="ctrTitle"/>
          </p:nvPr>
        </p:nvSpPr>
        <p:spPr>
          <a:xfrm>
            <a:off x="432657" y="1916832"/>
            <a:ext cx="8278687" cy="720080"/>
          </a:xfrm>
          <a:prstGeom prst="rect">
            <a:avLst/>
          </a:prstGeom>
        </p:spPr>
        <p:txBody>
          <a:bodyPr>
            <a:normAutofit/>
          </a:bodyPr>
          <a:lstStyle/>
          <a:p>
            <a:pPr defTabSz="786384">
              <a:defRPr sz="2752">
                <a:solidFill>
                  <a:srgbClr val="FFFF00"/>
                </a:solidFill>
                <a:latin typeface="Arial Unicode MS"/>
                <a:ea typeface="Arial Unicode MS"/>
                <a:cs typeface="Arial Unicode MS"/>
                <a:sym typeface="Arial Unicode MS"/>
              </a:defRPr>
            </a:pPr>
            <a:r>
              <a:rPr sz="2800" dirty="0">
                <a:latin typeface="Arial Unicode MS" panose="020B0604020202020204" pitchFamily="50" charset="-128"/>
                <a:ea typeface="Arial Unicode MS" panose="020B0604020202020204" pitchFamily="50" charset="-128"/>
                <a:cs typeface="Arial Unicode MS" panose="020B0604020202020204" pitchFamily="50" charset="-128"/>
              </a:rPr>
              <a:t>Disclosure of conflict of interest  </a:t>
            </a:r>
          </a:p>
        </p:txBody>
      </p:sp>
      <p:sp>
        <p:nvSpPr>
          <p:cNvPr id="128" name="正方形/長方形 3"/>
          <p:cNvSpPr/>
          <p:nvPr/>
        </p:nvSpPr>
        <p:spPr>
          <a:xfrm>
            <a:off x="323528" y="2708920"/>
            <a:ext cx="8496944" cy="2448272"/>
          </a:xfrm>
          <a:prstGeom prst="rect">
            <a:avLst/>
          </a:prstGeom>
          <a:solidFill>
            <a:srgbClr val="FFFFFF"/>
          </a:solidFill>
          <a:ln w="25400">
            <a:solidFill>
              <a:schemeClr val="accent1"/>
            </a:solidFill>
          </a:ln>
        </p:spPr>
        <p:txBody>
          <a:bodyPr lIns="45719" rIns="45719"/>
          <a:lstStyle/>
          <a:p>
            <a:pPr>
              <a:lnSpc>
                <a:spcPct val="150000"/>
              </a:lnSpc>
              <a:defRPr sz="2000">
                <a:latin typeface="Arial Unicode MS"/>
                <a:ea typeface="Arial Unicode MS"/>
                <a:cs typeface="Arial Unicode MS"/>
                <a:sym typeface="Arial Unicode MS"/>
              </a:defRPr>
            </a:pPr>
            <a:r>
              <a:rPr lang="en-US" sz="1600" dirty="0"/>
              <a:t>Examples</a:t>
            </a:r>
          </a:p>
          <a:p>
            <a:pPr marL="180000">
              <a:lnSpc>
                <a:spcPct val="150000"/>
              </a:lnSpc>
              <a:defRPr sz="2000">
                <a:latin typeface="Arial Unicode MS"/>
                <a:ea typeface="Arial Unicode MS"/>
                <a:cs typeface="Arial Unicode MS"/>
                <a:sym typeface="Arial Unicode MS"/>
              </a:defRPr>
            </a:pPr>
            <a:r>
              <a:rPr lang="en-US" sz="1600" dirty="0"/>
              <a:t>This study was supported in part by the a research grant from XXXXXXXXXXXXX corporation, Tokyo, Japan.  </a:t>
            </a:r>
          </a:p>
          <a:p>
            <a:pPr marL="180000">
              <a:lnSpc>
                <a:spcPct val="150000"/>
              </a:lnSpc>
              <a:defRPr sz="2000">
                <a:latin typeface="Arial Unicode MS"/>
                <a:ea typeface="Arial Unicode MS"/>
                <a:cs typeface="Arial Unicode MS"/>
                <a:sym typeface="Arial Unicode MS"/>
              </a:defRPr>
            </a:pPr>
            <a:r>
              <a:rPr lang="en-US" sz="1600" dirty="0"/>
              <a:t>Authors  AA and BB are employee of XXXXXXXX XXXXX corporation, Tokyo, Japan. </a:t>
            </a:r>
          </a:p>
          <a:p>
            <a:pPr marL="180000">
              <a:lnSpc>
                <a:spcPct val="150000"/>
              </a:lnSpc>
              <a:defRPr sz="2000">
                <a:latin typeface="Arial Unicode MS"/>
                <a:ea typeface="Arial Unicode MS"/>
                <a:cs typeface="Arial Unicode MS"/>
                <a:sym typeface="Arial Unicode MS"/>
              </a:defRPr>
            </a:pPr>
            <a:r>
              <a:rPr lang="en-US" sz="1600" dirty="0"/>
              <a:t>Device (product name) used in this study was provided by   XXXXXXXXXXXXX corporation, Tokyo, Japan. </a:t>
            </a:r>
          </a:p>
        </p:txBody>
      </p:sp>
      <p:sp>
        <p:nvSpPr>
          <p:cNvPr id="7" name="サブタイトル 2"/>
          <p:cNvSpPr txBox="1">
            <a:spLocks/>
          </p:cNvSpPr>
          <p:nvPr/>
        </p:nvSpPr>
        <p:spPr>
          <a:xfrm>
            <a:off x="4225352" y="6165303"/>
            <a:ext cx="4891645" cy="576065"/>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lvl1pPr marL="0" marR="0" indent="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1pPr>
            <a:lvl2pPr marL="0" marR="0" indent="4572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2pPr>
            <a:lvl3pPr marL="0" marR="0" indent="9144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3pPr>
            <a:lvl4pPr marL="0" marR="0" indent="13716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4pPr>
            <a:lvl5pPr marL="0" marR="0" indent="18288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9pPr>
          </a:lstStyle>
          <a:p>
            <a:pPr hangingPunct="1">
              <a:lnSpc>
                <a:spcPct val="90000"/>
              </a:lnSpc>
              <a:spcBef>
                <a:spcPts val="300"/>
              </a:spcBef>
              <a:defRPr sz="1600">
                <a:solidFill>
                  <a:srgbClr val="FFFFFF"/>
                </a:solidFill>
              </a:defRPr>
            </a:pPr>
            <a:r>
              <a:rPr lang="en-US" sz="1600" dirty="0">
                <a:solidFill>
                  <a:srgbClr val="FFFFFF"/>
                </a:solidFill>
              </a:rPr>
              <a:t>The 63</a:t>
            </a:r>
            <a:r>
              <a:rPr lang="en-US" sz="1600" baseline="30000" dirty="0">
                <a:solidFill>
                  <a:srgbClr val="FFFFFF"/>
                </a:solidFill>
              </a:rPr>
              <a:t>rd</a:t>
            </a:r>
            <a:r>
              <a:rPr lang="en-US" sz="1600" dirty="0">
                <a:solidFill>
                  <a:srgbClr val="FFFFFF"/>
                </a:solidFill>
              </a:rPr>
              <a:t> annual scientific congress of Kinki branch </a:t>
            </a:r>
            <a:r>
              <a:rPr lang="en-US" sz="1600" dirty="0">
                <a:solidFill>
                  <a:srgbClr val="FFFFFF"/>
                </a:solidFill>
                <a:latin typeface="Arial Unicode MS"/>
                <a:ea typeface="Arial Unicode MS"/>
                <a:cs typeface="Arial Unicode MS"/>
                <a:sym typeface="Arial Unicode MS"/>
              </a:rPr>
              <a:t>Japanese Society of Radiological Technology</a:t>
            </a:r>
          </a:p>
        </p:txBody>
      </p:sp>
    </p:spTree>
  </p:cSld>
  <p:clrMapOvr>
    <a:masterClrMapping/>
  </p:clrMapOvr>
  <p:transition spd="med"/>
</p:sld>
</file>

<file path=ppt/theme/theme1.xml><?xml version="1.0" encoding="utf-8"?>
<a:theme xmlns:a="http://schemas.openxmlformats.org/drawingml/2006/main" name="Office ​​テーマ">
  <a:themeElements>
    <a:clrScheme name="Office ​​テーマ">
      <a:dk1>
        <a:srgbClr val="000000"/>
      </a:dk1>
      <a:lt1>
        <a:srgbClr val="254061"/>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155</Words>
  <Application>Microsoft Office PowerPoint</Application>
  <PresentationFormat>画面に合わせる (4:3)</PresentationFormat>
  <Paragraphs>24</Paragraphs>
  <Slides>4</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Arial Unicode MS</vt:lpstr>
      <vt:lpstr>Arial</vt:lpstr>
      <vt:lpstr>Calibri</vt:lpstr>
      <vt:lpstr>Office ​​テーマ</vt:lpstr>
      <vt:lpstr>この研究発表の内容に関する利益相反事項は，  ☑ 　ありません</vt:lpstr>
      <vt:lpstr>この研究発表の内容に関する利益相反事項は，  ☑ 　あります</vt:lpstr>
      <vt:lpstr>Disclosure of conflict of interest    We have nothing to declare for this study.</vt:lpstr>
      <vt:lpstr>Disclosure of conflict of interest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Dais</dc:creator>
  <cp:lastModifiedBy>yukikazu</cp:lastModifiedBy>
  <cp:revision>6</cp:revision>
  <dcterms:modified xsi:type="dcterms:W3CDTF">2019-09-22T20:03:05Z</dcterms:modified>
</cp:coreProperties>
</file>